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51"/>
  </p:notesMasterIdLst>
  <p:sldIdLst>
    <p:sldId id="278" r:id="rId2"/>
    <p:sldId id="256" r:id="rId3"/>
    <p:sldId id="280" r:id="rId4"/>
    <p:sldId id="289" r:id="rId5"/>
    <p:sldId id="290" r:id="rId6"/>
    <p:sldId id="292" r:id="rId7"/>
    <p:sldId id="291" r:id="rId8"/>
    <p:sldId id="293" r:id="rId9"/>
    <p:sldId id="294" r:id="rId10"/>
    <p:sldId id="296" r:id="rId11"/>
    <p:sldId id="264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97" r:id="rId20"/>
    <p:sldId id="261" r:id="rId21"/>
    <p:sldId id="288" r:id="rId22"/>
    <p:sldId id="269" r:id="rId23"/>
    <p:sldId id="309" r:id="rId24"/>
    <p:sldId id="310" r:id="rId25"/>
    <p:sldId id="311" r:id="rId26"/>
    <p:sldId id="312" r:id="rId27"/>
    <p:sldId id="273" r:id="rId28"/>
    <p:sldId id="313" r:id="rId29"/>
    <p:sldId id="314" r:id="rId30"/>
    <p:sldId id="315" r:id="rId31"/>
    <p:sldId id="277" r:id="rId32"/>
    <p:sldId id="316" r:id="rId33"/>
    <p:sldId id="274" r:id="rId34"/>
    <p:sldId id="317" r:id="rId35"/>
    <p:sldId id="318" r:id="rId36"/>
    <p:sldId id="319" r:id="rId37"/>
    <p:sldId id="275" r:id="rId38"/>
    <p:sldId id="276" r:id="rId39"/>
    <p:sldId id="270" r:id="rId40"/>
    <p:sldId id="266" r:id="rId41"/>
    <p:sldId id="265" r:id="rId42"/>
    <p:sldId id="267" r:id="rId43"/>
    <p:sldId id="268" r:id="rId44"/>
    <p:sldId id="271" r:id="rId45"/>
    <p:sldId id="295" r:id="rId46"/>
    <p:sldId id="298" r:id="rId47"/>
    <p:sldId id="299" r:id="rId48"/>
    <p:sldId id="300" r:id="rId49"/>
    <p:sldId id="301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76225" autoAdjust="0"/>
  </p:normalViewPr>
  <p:slideViewPr>
    <p:cSldViewPr>
      <p:cViewPr>
        <p:scale>
          <a:sx n="60" d="100"/>
          <a:sy n="60" d="100"/>
        </p:scale>
        <p:origin x="-116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D0138-9CDD-43AA-AF3A-72A6DDFBC781}" type="datetimeFigureOut">
              <a:rPr lang="zh-TW" altLang="en-US" smtClean="0"/>
              <a:t>2010/9/21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84CDF-9BDA-4F6A-8F00-C59E1D3017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48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幸福感</a:t>
            </a:r>
            <a:r>
              <a:rPr lang="en-US" altLang="zh-TW" dirty="0" smtClean="0"/>
              <a:t>???</a:t>
            </a:r>
            <a:r>
              <a:rPr lang="zh-TW" altLang="en-US" dirty="0" smtClean="0"/>
              <a:t>幸福感如何追求呢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就讓我們用以下這段</a:t>
            </a:r>
            <a:endParaRPr lang="en-US" altLang="zh-TW" dirty="0" smtClean="0"/>
          </a:p>
          <a:p>
            <a:r>
              <a:rPr lang="zh-TW" altLang="en-US" dirty="0" smtClean="0"/>
              <a:t>資訊幸福便利貼的影片</a:t>
            </a:r>
            <a:endParaRPr lang="en-US" altLang="zh-TW" dirty="0" smtClean="0"/>
          </a:p>
          <a:p>
            <a:r>
              <a:rPr lang="zh-TW" altLang="en-US" dirty="0" smtClean="0"/>
              <a:t>告訴您吧</a:t>
            </a:r>
            <a:r>
              <a:rPr lang="en-US" altLang="zh-TW" dirty="0" smtClean="0"/>
              <a:t>!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[</a:t>
            </a:r>
            <a:r>
              <a:rPr lang="zh-TW" altLang="en-US" dirty="0" smtClean="0"/>
              <a:t>學校環境</a:t>
            </a:r>
            <a:r>
              <a:rPr lang="en-US" altLang="zh-TW" dirty="0" smtClean="0"/>
              <a:t>]</a:t>
            </a:r>
          </a:p>
          <a:p>
            <a:r>
              <a:rPr lang="zh-TW" altLang="en-US" dirty="0" smtClean="0"/>
              <a:t>嘉義市育人國小</a:t>
            </a:r>
            <a:endParaRPr lang="en-US" altLang="zh-TW" dirty="0" smtClean="0"/>
          </a:p>
          <a:p>
            <a:r>
              <a:rPr lang="zh-TW" altLang="en-US" dirty="0" smtClean="0"/>
              <a:t>坐落於港坪花卉區</a:t>
            </a:r>
            <a:endParaRPr lang="en-US" altLang="zh-TW" dirty="0" smtClean="0"/>
          </a:p>
          <a:p>
            <a:r>
              <a:rPr lang="en-US" altLang="zh-TW" dirty="0" smtClean="0"/>
              <a:t>………(</a:t>
            </a:r>
            <a:r>
              <a:rPr lang="zh-TW" altLang="en-US" dirty="0" smtClean="0"/>
              <a:t>卓越計畫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是一座結合傳統與現代的花香小學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[</a:t>
            </a:r>
            <a:r>
              <a:rPr lang="zh-TW" altLang="en-US" dirty="0" smtClean="0"/>
              <a:t>辦學特色</a:t>
            </a:r>
            <a:r>
              <a:rPr lang="en-US" altLang="zh-TW" dirty="0" smtClean="0"/>
              <a:t>]</a:t>
            </a:r>
          </a:p>
          <a:p>
            <a:r>
              <a:rPr lang="zh-TW" altLang="en-US" dirty="0" smtClean="0"/>
              <a:t>育人國小教學三大特色為</a:t>
            </a:r>
            <a:endParaRPr lang="en-US" altLang="zh-TW" dirty="0" smtClean="0"/>
          </a:p>
          <a:p>
            <a:r>
              <a:rPr lang="zh-TW" altLang="en-US" dirty="0" smtClean="0"/>
              <a:t>閱讀、資訊、鄉土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[</a:t>
            </a:r>
            <a:r>
              <a:rPr lang="zh-TW" altLang="en-US" dirty="0" smtClean="0"/>
              <a:t>特色成就</a:t>
            </a:r>
            <a:r>
              <a:rPr lang="en-US" altLang="zh-TW" dirty="0" smtClean="0"/>
              <a:t>-</a:t>
            </a:r>
            <a:r>
              <a:rPr lang="zh-TW" altLang="en-US" dirty="0" smtClean="0"/>
              <a:t>閱讀</a:t>
            </a:r>
            <a:r>
              <a:rPr lang="en-US" altLang="zh-TW" dirty="0" smtClean="0"/>
              <a:t>]</a:t>
            </a:r>
          </a:p>
          <a:p>
            <a:r>
              <a:rPr lang="zh-TW" altLang="en-US" dirty="0" smtClean="0"/>
              <a:t>閱讀、資訊、鄉土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[</a:t>
            </a:r>
            <a:r>
              <a:rPr lang="zh-TW" altLang="en-US" dirty="0" smtClean="0"/>
              <a:t>特色成就</a:t>
            </a:r>
            <a:r>
              <a:rPr lang="en-US" altLang="zh-TW" dirty="0" smtClean="0"/>
              <a:t>-</a:t>
            </a:r>
            <a:r>
              <a:rPr lang="zh-TW" altLang="en-US" dirty="0" smtClean="0"/>
              <a:t>鄉土教學</a:t>
            </a:r>
            <a:r>
              <a:rPr lang="en-US" altLang="zh-TW" dirty="0" smtClean="0"/>
              <a:t>]</a:t>
            </a:r>
          </a:p>
          <a:p>
            <a:r>
              <a:rPr lang="zh-TW" altLang="en-US" dirty="0" smtClean="0"/>
              <a:t>閱讀、資訊、鄉土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[</a:t>
            </a:r>
            <a:r>
              <a:rPr lang="zh-TW" altLang="en-US" dirty="0" smtClean="0"/>
              <a:t>特色成就</a:t>
            </a:r>
            <a:r>
              <a:rPr lang="en-US" altLang="zh-TW" dirty="0" smtClean="0"/>
              <a:t>-</a:t>
            </a:r>
            <a:r>
              <a:rPr lang="zh-TW" altLang="en-US" dirty="0" smtClean="0"/>
              <a:t>資訊</a:t>
            </a:r>
            <a:r>
              <a:rPr lang="en-US" altLang="zh-TW" dirty="0" smtClean="0"/>
              <a:t>]</a:t>
            </a:r>
          </a:p>
          <a:p>
            <a:r>
              <a:rPr lang="zh-TW" altLang="en-US" dirty="0" smtClean="0"/>
              <a:t>在我們過去十年努力下</a:t>
            </a:r>
            <a:endParaRPr lang="en-US" altLang="zh-TW" dirty="0" smtClean="0"/>
          </a:p>
          <a:p>
            <a:r>
              <a:rPr lang="zh-TW" altLang="en-US" dirty="0" smtClean="0"/>
              <a:t>育人的資訊教育也小有成績</a:t>
            </a:r>
            <a:endParaRPr lang="en-US" altLang="zh-TW" dirty="0" smtClean="0"/>
          </a:p>
          <a:p>
            <a:r>
              <a:rPr lang="zh-TW" altLang="en-US" dirty="0" smtClean="0"/>
              <a:t>我們過去榮獲</a:t>
            </a:r>
            <a:r>
              <a:rPr lang="en-US" altLang="zh-TW" dirty="0" smtClean="0"/>
              <a:t>……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過去的努力獲得的肯定</a:t>
            </a:r>
            <a:endParaRPr lang="en-US" altLang="zh-TW" dirty="0" smtClean="0"/>
          </a:p>
          <a:p>
            <a:r>
              <a:rPr lang="zh-TW" altLang="en-US" dirty="0" smtClean="0"/>
              <a:t>成了我們持續努力的動力</a:t>
            </a:r>
            <a:endParaRPr lang="en-US" altLang="zh-TW" dirty="0" smtClean="0"/>
          </a:p>
          <a:p>
            <a:r>
              <a:rPr lang="zh-TW" altLang="en-US" dirty="0" smtClean="0"/>
              <a:t>近年來育人國小的資訊教育</a:t>
            </a:r>
            <a:endParaRPr lang="en-US" altLang="zh-TW" dirty="0" smtClean="0"/>
          </a:p>
          <a:p>
            <a:r>
              <a:rPr lang="zh-TW" altLang="en-US" dirty="0" smtClean="0"/>
              <a:t>不僅積極推廣電腦知能、資訊素養、網路安全等重大議題</a:t>
            </a:r>
            <a:endParaRPr lang="en-US" altLang="zh-TW" dirty="0" smtClean="0"/>
          </a:p>
          <a:p>
            <a:r>
              <a:rPr lang="zh-TW" altLang="en-US" dirty="0" smtClean="0"/>
              <a:t>更發展出 </a:t>
            </a:r>
            <a:r>
              <a:rPr lang="en-US" altLang="zh-TW" dirty="0" smtClean="0"/>
              <a:t>e</a:t>
            </a:r>
            <a:r>
              <a:rPr lang="zh-TW" altLang="en-US" dirty="0" smtClean="0"/>
              <a:t>化創新教學及教師專業社群發展</a:t>
            </a:r>
            <a:endParaRPr lang="en-US" altLang="zh-TW" dirty="0" smtClean="0"/>
          </a:p>
          <a:p>
            <a:r>
              <a:rPr lang="zh-TW" altLang="en-US" dirty="0" smtClean="0"/>
              <a:t>這兩個重要功能喔</a:t>
            </a:r>
            <a:r>
              <a:rPr lang="en-US" altLang="zh-TW" dirty="0" smtClean="0"/>
              <a:t>!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咱們嘉義市育人國小</a:t>
            </a:r>
            <a:endParaRPr lang="en-US" altLang="zh-TW" dirty="0" smtClean="0"/>
          </a:p>
          <a:p>
            <a:r>
              <a:rPr lang="zh-TW" altLang="en-US" dirty="0" smtClean="0"/>
              <a:t>發展</a:t>
            </a:r>
            <a:r>
              <a:rPr lang="en-US" altLang="zh-TW" dirty="0" smtClean="0"/>
              <a:t>e</a:t>
            </a:r>
            <a:r>
              <a:rPr lang="zh-TW" altLang="en-US" dirty="0" smtClean="0"/>
              <a:t>化教學創新及教師專業社群發展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可不是為了搶流行喔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哦</a:t>
            </a:r>
            <a:r>
              <a:rPr lang="en-US" altLang="zh-TW" dirty="0" smtClean="0"/>
              <a:t>~~~</a:t>
            </a:r>
            <a:r>
              <a:rPr lang="zh-TW" altLang="en-US" dirty="0" smtClean="0"/>
              <a:t>那是為什麼呢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為了追求教學的幸福感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4CDF-9BDA-4F6A-8F00-C59E1D3017A4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5B24856-111C-4E5D-8343-238BC34F274A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CC6D4FE-231A-41DE-9523-3A7831FFC37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4856-111C-4E5D-8343-238BC34F274A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D4FE-231A-41DE-9523-3A7831FFC3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4856-111C-4E5D-8343-238BC34F274A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BCC6D4FE-231A-41DE-9523-3A7831FFC3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4856-111C-4E5D-8343-238BC34F274A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D4FE-231A-41DE-9523-3A7831FFC3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 userDrawn="1"/>
        </p:nvGrpSpPr>
        <p:grpSpPr>
          <a:xfrm>
            <a:off x="0" y="0"/>
            <a:ext cx="1828800" cy="6858000"/>
            <a:chOff x="0" y="0"/>
            <a:chExt cx="18288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730624"/>
              <a:ext cx="1828800" cy="2930624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227" y="4452155"/>
            <a:ext cx="3674368" cy="11220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E5B24856-111C-4E5D-8343-238BC34F274A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CC6D4FE-231A-41DE-9523-3A7831FFC37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1556"/>
            <a:ext cx="1860598" cy="1226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4856-111C-4E5D-8343-238BC34F274A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D4FE-231A-41DE-9523-3A7831FFC3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4856-111C-4E5D-8343-238BC34F274A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D4FE-231A-41DE-9523-3A7831FFC3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4856-111C-4E5D-8343-238BC34F274A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D4FE-231A-41DE-9523-3A7831FFC3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4856-111C-4E5D-8343-238BC34F274A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44437" y="4797152"/>
            <a:ext cx="3033384" cy="113203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4856-111C-4E5D-8343-238BC34F274A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D4FE-231A-41DE-9523-3A7831FFC3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4856-111C-4E5D-8343-238BC34F274A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D4FE-231A-41DE-9523-3A7831FFC3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E5B24856-111C-4E5D-8343-238BC34F274A}" type="datetimeFigureOut">
              <a:rPr lang="zh-TW" altLang="en-US" smtClean="0"/>
              <a:pPr/>
              <a:t>2010/9/21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BCC6D4FE-231A-41DE-9523-3A7831FFC3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163.27.48.19\shutum\2010&#36039;&#35338;&#20856;&#31684;&#22296;&#38538;\2010&#36039;&#35338;&#20856;&#31684;&#22296;&#38538;\&#20998;&#20139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-36512" y="-135922"/>
            <a:ext cx="4139952" cy="3132874"/>
          </a:xfr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1200" dirty="0" smtClean="0"/>
              <a:t>時間已做了選擇　什麼人叫做朋友</a:t>
            </a:r>
            <a:br>
              <a:rPr lang="zh-TW" altLang="en-US" sz="1200" dirty="0" smtClean="0"/>
            </a:br>
            <a:r>
              <a:rPr lang="zh-TW" altLang="en-US" sz="1200" dirty="0" smtClean="0"/>
              <a:t>偶而碰頭　心情卻能一點就通</a:t>
            </a:r>
            <a:br>
              <a:rPr lang="zh-TW" altLang="en-US" sz="1200" dirty="0" smtClean="0"/>
            </a:br>
            <a:r>
              <a:rPr lang="zh-TW" altLang="en-US" sz="1200" dirty="0" smtClean="0"/>
              <a:t/>
            </a:r>
            <a:br>
              <a:rPr lang="zh-TW" altLang="en-US" sz="1200" dirty="0" smtClean="0"/>
            </a:br>
            <a:r>
              <a:rPr lang="zh-TW" altLang="en-US" sz="1200" dirty="0" smtClean="0"/>
              <a:t>因為我們曾有過　理想類似的生活</a:t>
            </a:r>
            <a:br>
              <a:rPr lang="zh-TW" altLang="en-US" sz="1200" dirty="0" smtClean="0"/>
            </a:br>
            <a:r>
              <a:rPr lang="zh-TW" altLang="en-US" sz="1200" dirty="0" smtClean="0"/>
              <a:t>太多感受　絕非三言兩語能形容</a:t>
            </a:r>
            <a:br>
              <a:rPr lang="zh-TW" altLang="en-US" sz="1200" dirty="0" smtClean="0"/>
            </a:br>
            <a:r>
              <a:rPr lang="zh-TW" altLang="en-US" sz="1200" dirty="0" smtClean="0"/>
              <a:t/>
            </a:r>
            <a:br>
              <a:rPr lang="zh-TW" altLang="en-US" sz="1200" dirty="0" smtClean="0"/>
            </a:br>
            <a:r>
              <a:rPr lang="zh-TW" altLang="en-US" sz="1200" dirty="0" smtClean="0"/>
              <a:t>可能有時我們顧慮太多　</a:t>
            </a:r>
            <a:r>
              <a:rPr lang="en-US" altLang="zh-TW" sz="1200" dirty="0" smtClean="0"/>
              <a:t/>
            </a:r>
            <a:br>
              <a:rPr lang="en-US" altLang="zh-TW" sz="1200" dirty="0" smtClean="0"/>
            </a:br>
            <a:r>
              <a:rPr lang="zh-TW" altLang="en-US" sz="1200" dirty="0" smtClean="0"/>
              <a:t>太多決定需要我們去選擇</a:t>
            </a:r>
            <a:br>
              <a:rPr lang="zh-TW" altLang="en-US" sz="1200" dirty="0" smtClean="0"/>
            </a:br>
            <a:r>
              <a:rPr lang="zh-TW" altLang="en-US" sz="1200" dirty="0" smtClean="0"/>
              <a:t>擔心會犯錯　難免會受挫　幸好一路上有你陪我</a:t>
            </a:r>
            <a:br>
              <a:rPr lang="zh-TW" altLang="en-US" sz="1200" dirty="0" smtClean="0"/>
            </a:br>
            <a:r>
              <a:rPr lang="zh-TW" altLang="en-US" sz="1200" dirty="0" smtClean="0"/>
              <a:t/>
            </a:r>
            <a:br>
              <a:rPr lang="zh-TW" altLang="en-US" sz="1200" dirty="0" smtClean="0"/>
            </a:br>
            <a:r>
              <a:rPr lang="zh-TW" altLang="en-US" sz="1200" dirty="0" smtClean="0"/>
              <a:t>與你分享的快樂　勝過獨自擁有　</a:t>
            </a:r>
            <a:r>
              <a:rPr lang="en-US" altLang="zh-TW" sz="1200" dirty="0" smtClean="0"/>
              <a:t/>
            </a:r>
            <a:br>
              <a:rPr lang="en-US" altLang="zh-TW" sz="1200" dirty="0" smtClean="0"/>
            </a:br>
            <a:r>
              <a:rPr lang="zh-TW" altLang="en-US" sz="1200" dirty="0" smtClean="0"/>
              <a:t>至今我仍深深感動</a:t>
            </a:r>
            <a:br>
              <a:rPr lang="zh-TW" altLang="en-US" sz="1200" dirty="0" smtClean="0"/>
            </a:br>
            <a:r>
              <a:rPr lang="zh-TW" altLang="en-US" sz="1200" dirty="0" smtClean="0"/>
              <a:t>好友如同一扇窗　能讓視野不同</a:t>
            </a:r>
            <a:br>
              <a:rPr lang="zh-TW" altLang="en-US" sz="1200" dirty="0" smtClean="0"/>
            </a:br>
            <a:r>
              <a:rPr lang="zh-TW" altLang="en-US" sz="1200" dirty="0" smtClean="0"/>
              <a:t>與你分享的快樂　勝過獨自擁有　</a:t>
            </a:r>
            <a:r>
              <a:rPr lang="en-US" altLang="zh-TW" sz="1200" dirty="0" smtClean="0"/>
              <a:t/>
            </a:r>
            <a:br>
              <a:rPr lang="en-US" altLang="zh-TW" sz="1200" dirty="0" smtClean="0"/>
            </a:br>
            <a:r>
              <a:rPr lang="zh-TW" altLang="en-US" sz="1200" dirty="0" smtClean="0"/>
              <a:t>至今我仍深深感動</a:t>
            </a:r>
            <a:br>
              <a:rPr lang="zh-TW" altLang="en-US" sz="1200" dirty="0" smtClean="0"/>
            </a:br>
            <a:r>
              <a:rPr lang="zh-TW" altLang="en-US" sz="1200" dirty="0" smtClean="0"/>
              <a:t>好友如同一扇門　讓世界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變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開闊</a:t>
            </a:r>
            <a:endParaRPr lang="zh-TW" altLang="en-US" sz="1200" dirty="0"/>
          </a:p>
        </p:txBody>
      </p:sp>
      <p:pic>
        <p:nvPicPr>
          <p:cNvPr id="4" name="分享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15536" y="980728"/>
            <a:ext cx="728464" cy="728464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 rot="21136342">
            <a:off x="5711083" y="4363691"/>
            <a:ext cx="3328426" cy="2322059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small" spc="2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3200" cap="small" spc="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small" spc="2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原來</a:t>
            </a:r>
            <a:r>
              <a:rPr kumimoji="0" lang="en-US" altLang="zh-TW" sz="3200" b="0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幸福從分享開始</a:t>
            </a:r>
            <a:endParaRPr kumimoji="0" lang="en-US" altLang="zh-TW" sz="3200" b="0" i="0" u="none" strike="noStrike" kern="1200" cap="small" spc="2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sm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30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追求教學幸福感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25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1" b="89595" l="10375" r="899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1391"/>
            <a:ext cx="4032448" cy="36241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404742">
            <a:off x="1465611" y="1283484"/>
            <a:ext cx="3175788" cy="2273233"/>
          </a:xfrm>
        </p:spPr>
        <p:txBody>
          <a:bodyPr/>
          <a:lstStyle/>
          <a:p>
            <a:r>
              <a:rPr lang="zh-TW" altLang="en-US" dirty="0" smtClean="0"/>
              <a:t>在育人國小的校園中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2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1" b="89595" l="10375" r="899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1391"/>
            <a:ext cx="4032448" cy="36241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404742">
            <a:off x="1465611" y="1283484"/>
            <a:ext cx="3175788" cy="2273233"/>
          </a:xfrm>
        </p:spPr>
        <p:txBody>
          <a:bodyPr/>
          <a:lstStyle/>
          <a:p>
            <a:r>
              <a:rPr lang="zh-TW" altLang="en-US" dirty="0"/>
              <a:t>藏著一個</a:t>
            </a:r>
            <a:r>
              <a:rPr lang="zh-TW" altLang="en-US" dirty="0" smtClean="0"/>
              <a:t>秘密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3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1" b="89595" l="10375" r="899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1391"/>
            <a:ext cx="4032448" cy="36241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371223">
            <a:off x="1465611" y="1283484"/>
            <a:ext cx="3175788" cy="2273233"/>
          </a:xfrm>
        </p:spPr>
        <p:txBody>
          <a:bodyPr/>
          <a:lstStyle/>
          <a:p>
            <a:r>
              <a:rPr lang="zh-TW" altLang="en-US" dirty="0" smtClean="0"/>
              <a:t>一個可以讓人幸福的秘密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20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1" b="89595" l="10375" r="899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1391"/>
            <a:ext cx="4032448" cy="36241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371223">
            <a:off x="1465611" y="1283484"/>
            <a:ext cx="3175788" cy="2273233"/>
          </a:xfrm>
        </p:spPr>
        <p:txBody>
          <a:bodyPr/>
          <a:lstStyle/>
          <a:p>
            <a:r>
              <a:rPr lang="zh-TW" altLang="en-US" dirty="0" smtClean="0"/>
              <a:t>這個秘密有個故事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94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1" b="89595" l="10375" r="899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1391"/>
            <a:ext cx="4032448" cy="36241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371223">
            <a:off x="1465611" y="1283484"/>
            <a:ext cx="3175788" cy="2273233"/>
          </a:xfrm>
        </p:spPr>
        <p:txBody>
          <a:bodyPr/>
          <a:lstStyle/>
          <a:p>
            <a:r>
              <a:rPr lang="zh-TW" altLang="en-US" dirty="0" smtClean="0"/>
              <a:t>一個追求幸福的故事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31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1" b="89595" l="10375" r="899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1391"/>
            <a:ext cx="4032448" cy="36241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371223">
            <a:off x="1465611" y="1283484"/>
            <a:ext cx="3175788" cy="2273233"/>
          </a:xfrm>
        </p:spPr>
        <p:txBody>
          <a:bodyPr/>
          <a:lstStyle/>
          <a:p>
            <a:r>
              <a:rPr lang="zh-TW" altLang="en-US" dirty="0" smtClean="0"/>
              <a:t>故事的起點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14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1" b="89595" l="10375" r="899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1391"/>
            <a:ext cx="4032448" cy="36241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371223">
            <a:off x="1465611" y="1283484"/>
            <a:ext cx="3175788" cy="2273233"/>
          </a:xfrm>
        </p:spPr>
        <p:txBody>
          <a:bodyPr/>
          <a:lstStyle/>
          <a:p>
            <a:r>
              <a:rPr lang="zh-TW" altLang="en-US" dirty="0"/>
              <a:t>從夢想開始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18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1" b="89595" l="10375" r="899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1391"/>
            <a:ext cx="4032448" cy="36241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371223">
            <a:off x="1465611" y="1283484"/>
            <a:ext cx="3175788" cy="2273233"/>
          </a:xfrm>
        </p:spPr>
        <p:txBody>
          <a:bodyPr/>
          <a:lstStyle/>
          <a:p>
            <a:r>
              <a:rPr lang="zh-TW" altLang="en-US" dirty="0" smtClean="0"/>
              <a:t>遇見幸福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zh-TW" altLang="en-US" dirty="0" smtClean="0"/>
              <a:t>築夢育人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71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幸福便利</a:t>
            </a:r>
            <a:r>
              <a:rPr lang="zh-TW" altLang="en-US" dirty="0" smtClean="0"/>
              <a:t>貼影片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53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4" cy="45994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64801"/>
            <a:ext cx="3744416" cy="18885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162088">
            <a:off x="5524307" y="3990231"/>
            <a:ext cx="3459474" cy="274299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遇見幸福</a:t>
            </a:r>
            <a:r>
              <a:rPr lang="en-US" altLang="zh-TW" dirty="0" smtClean="0"/>
              <a:t>.</a:t>
            </a:r>
            <a:br>
              <a:rPr lang="en-US" altLang="zh-TW" dirty="0" smtClean="0"/>
            </a:br>
            <a:r>
              <a:rPr lang="en-US" altLang="zh-TW" dirty="0" smtClean="0"/>
              <a:t>        </a:t>
            </a:r>
            <a:r>
              <a:rPr lang="zh-TW" altLang="en-US" dirty="0" smtClean="0"/>
              <a:t>築夢育人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35696" y="4149080"/>
            <a:ext cx="4320480" cy="50405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zh-TW" altLang="en-US" sz="2400" b="1" dirty="0" smtClean="0"/>
              <a:t>嘉義市育人國小資訊典範團隊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409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60704" y="4084533"/>
            <a:ext cx="3611939" cy="187347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sz="3200" dirty="0"/>
              <a:t>育</a:t>
            </a:r>
            <a:r>
              <a:rPr lang="zh-TW" altLang="en-US" sz="3200" dirty="0" smtClean="0"/>
              <a:t>人國小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資訊幸福</a:t>
            </a:r>
            <a:r>
              <a:rPr lang="zh-TW" altLang="en-US" sz="3200" dirty="0"/>
              <a:t>便利貼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11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4400" dirty="0" smtClean="0"/>
              <a:t>幸福在哪裡 </a:t>
            </a:r>
            <a:endParaRPr lang="en-US" altLang="zh-TW" sz="4400" dirty="0" smtClean="0"/>
          </a:p>
          <a:p>
            <a:pPr>
              <a:buNone/>
            </a:pPr>
            <a:r>
              <a:rPr lang="zh-TW" altLang="en-US" sz="4400" dirty="0" smtClean="0"/>
              <a:t>如何善用資訊工具</a:t>
            </a:r>
            <a:endParaRPr lang="en-US" altLang="zh-TW" sz="4400" dirty="0" smtClean="0"/>
          </a:p>
          <a:p>
            <a:pPr>
              <a:buNone/>
            </a:pPr>
            <a:r>
              <a:rPr lang="zh-TW" altLang="en-US" sz="4400" dirty="0" smtClean="0"/>
              <a:t>讓學習充滿驚奇 </a:t>
            </a:r>
            <a:endParaRPr lang="en-US" altLang="zh-TW" sz="4400" dirty="0" smtClean="0"/>
          </a:p>
          <a:p>
            <a:pPr>
              <a:buNone/>
            </a:pPr>
            <a:r>
              <a:rPr lang="zh-TW" altLang="en-US" sz="4400" dirty="0" smtClean="0"/>
              <a:t>是我們思考的課題</a:t>
            </a:r>
          </a:p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4104456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/>
              <a:t>教師社群</a:t>
            </a:r>
            <a:r>
              <a:rPr lang="zh-TW" altLang="en-US" dirty="0" smtClean="0"/>
              <a:t>運作模式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708920"/>
            <a:ext cx="1763688" cy="2808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幸福在團隊裡</a:t>
            </a:r>
          </a:p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教師社群的成立</a:t>
            </a:r>
          </a:p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彼此分享與學習</a:t>
            </a:r>
          </a:p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點燃成長的動力</a:t>
            </a:r>
            <a:endParaRPr lang="zh-TW" altLang="en-US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335034"/>
            <a:ext cx="4104456" cy="584775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資訊幸福便利貼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0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4104456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/>
              <a:t>教師社</a:t>
            </a:r>
            <a:r>
              <a:rPr lang="zh-TW" altLang="en-US" dirty="0" smtClean="0"/>
              <a:t>群</a:t>
            </a:r>
            <a:r>
              <a:rPr lang="zh-TW" altLang="en-US" dirty="0"/>
              <a:t>研習議題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708920"/>
            <a:ext cx="1763688" cy="2808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幸福在團隊裡</a:t>
            </a:r>
          </a:p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教師社群的成立</a:t>
            </a:r>
          </a:p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彼此分享與學習</a:t>
            </a:r>
          </a:p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點燃成長的動力</a:t>
            </a:r>
            <a:endParaRPr lang="zh-TW" altLang="en-US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335034"/>
            <a:ext cx="4104456" cy="584775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資訊幸福便利貼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3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4104456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/>
              <a:t>教師社</a:t>
            </a:r>
            <a:r>
              <a:rPr lang="zh-TW" altLang="en-US" dirty="0" smtClean="0"/>
              <a:t>群運作成果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708920"/>
            <a:ext cx="1763688" cy="2808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幸福在團隊裡</a:t>
            </a:r>
          </a:p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教師社群的成立</a:t>
            </a:r>
          </a:p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彼此分享與學習</a:t>
            </a:r>
          </a:p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點燃成長的動力</a:t>
            </a:r>
            <a:endParaRPr lang="zh-TW" altLang="en-US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335034"/>
            <a:ext cx="4104456" cy="584775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資訊幸福便利貼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9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4104456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/>
              <a:t>教師社</a:t>
            </a:r>
            <a:r>
              <a:rPr lang="zh-TW" altLang="en-US" dirty="0" smtClean="0"/>
              <a:t>群成效推廣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708920"/>
            <a:ext cx="1763688" cy="2808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幸福在團隊裡</a:t>
            </a:r>
          </a:p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教師社群的成立</a:t>
            </a:r>
          </a:p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彼此分享與學習</a:t>
            </a:r>
          </a:p>
          <a:p>
            <a:pPr>
              <a:lnSpc>
                <a:spcPct val="100000"/>
              </a:lnSpc>
            </a:pPr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點燃成長的動力</a:t>
            </a:r>
            <a:endParaRPr lang="zh-TW" altLang="en-US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335034"/>
            <a:ext cx="4104456" cy="584775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資訊幸福便利貼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3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zh-TW" altLang="zh-TW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幸福在投入裡</a:t>
            </a:r>
            <a:endParaRPr lang="zh-TW" altLang="zh-TW" sz="4400" dirty="0" smtClean="0">
              <a:effectLst/>
            </a:endParaRPr>
          </a:p>
          <a:p>
            <a:pPr rtl="0" eaLnBrk="1" latinLnBrk="0" hangingPunct="1"/>
            <a:r>
              <a:rPr lang="zh-TW" altLang="zh-TW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早自習或是假期</a:t>
            </a:r>
            <a:endParaRPr lang="zh-TW" altLang="zh-TW" sz="4400" dirty="0" smtClean="0">
              <a:effectLst/>
            </a:endParaRPr>
          </a:p>
          <a:p>
            <a:pPr rtl="0" eaLnBrk="1" latinLnBrk="0" hangingPunct="1"/>
            <a:r>
              <a:rPr lang="zh-TW" altLang="zh-TW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電子白板的研習</a:t>
            </a:r>
            <a:endParaRPr lang="zh-TW" altLang="zh-TW" sz="4400" dirty="0" smtClean="0">
              <a:effectLst/>
            </a:endParaRPr>
          </a:p>
          <a:p>
            <a:pPr rtl="0" eaLnBrk="1" latinLnBrk="0" hangingPunct="1"/>
            <a:r>
              <a:rPr lang="zh-TW" altLang="zh-TW" sz="2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彩繪教學新的天地</a:t>
            </a:r>
            <a:endParaRPr lang="zh-TW" altLang="zh-TW" sz="4400" dirty="0" smtClean="0">
              <a:effectLst/>
            </a:endParaRPr>
          </a:p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4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63029"/>
            <a:ext cx="4104456" cy="521755"/>
          </a:xfrm>
        </p:spPr>
        <p:txBody>
          <a:bodyPr/>
          <a:lstStyle/>
          <a:p>
            <a:r>
              <a:rPr lang="zh-TW" altLang="en-US" dirty="0" smtClean="0"/>
              <a:t>種子教師培育模式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1524000" cy="205740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幸福在投入裡</a:t>
            </a:r>
          </a:p>
          <a:p>
            <a:r>
              <a:rPr lang="zh-TW" altLang="en-US" dirty="0" smtClean="0"/>
              <a:t>早自習或是假期</a:t>
            </a:r>
          </a:p>
          <a:p>
            <a:r>
              <a:rPr lang="zh-TW" altLang="en-US" dirty="0" smtClean="0"/>
              <a:t>電子白板的研習</a:t>
            </a:r>
          </a:p>
          <a:p>
            <a:r>
              <a:rPr lang="zh-TW" altLang="en-US" dirty="0" smtClean="0"/>
              <a:t>彩繪教學新的天地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1560" y="378254"/>
            <a:ext cx="4104456" cy="584775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資訊幸福便利貼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6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63029"/>
            <a:ext cx="4104456" cy="521755"/>
          </a:xfrm>
        </p:spPr>
        <p:txBody>
          <a:bodyPr/>
          <a:lstStyle/>
          <a:p>
            <a:r>
              <a:rPr lang="zh-TW" altLang="en-US" dirty="0" smtClean="0"/>
              <a:t>種子教師培訓項目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1524000" cy="205740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幸福在投入裡</a:t>
            </a:r>
          </a:p>
          <a:p>
            <a:r>
              <a:rPr lang="zh-TW" altLang="en-US" dirty="0" smtClean="0"/>
              <a:t>早自習或是假期</a:t>
            </a:r>
          </a:p>
          <a:p>
            <a:r>
              <a:rPr lang="zh-TW" altLang="en-US" dirty="0" smtClean="0"/>
              <a:t>電子白板的研習</a:t>
            </a:r>
          </a:p>
          <a:p>
            <a:r>
              <a:rPr lang="zh-TW" altLang="en-US" dirty="0" smtClean="0"/>
              <a:t>彩繪教學新的天地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1560" y="378254"/>
            <a:ext cx="4104456" cy="584775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資訊幸福便利貼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8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63029"/>
            <a:ext cx="4104456" cy="521755"/>
          </a:xfrm>
        </p:spPr>
        <p:txBody>
          <a:bodyPr/>
          <a:lstStyle/>
          <a:p>
            <a:r>
              <a:rPr lang="zh-TW" altLang="en-US" dirty="0" smtClean="0"/>
              <a:t>種子教師培訓成果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1524000" cy="205740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幸福在投入裡</a:t>
            </a:r>
          </a:p>
          <a:p>
            <a:r>
              <a:rPr lang="zh-TW" altLang="en-US" dirty="0" smtClean="0"/>
              <a:t>早自習或是假期</a:t>
            </a:r>
          </a:p>
          <a:p>
            <a:r>
              <a:rPr lang="zh-TW" altLang="en-US" dirty="0" smtClean="0"/>
              <a:t>電子白板的研習</a:t>
            </a:r>
          </a:p>
          <a:p>
            <a:r>
              <a:rPr lang="zh-TW" altLang="en-US" dirty="0" smtClean="0"/>
              <a:t>彩繪教學新的天地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1560" y="378254"/>
            <a:ext cx="4104456" cy="584775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資訊幸福便利貼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9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嘉義市育人國小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2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63029"/>
            <a:ext cx="4104456" cy="521755"/>
          </a:xfrm>
        </p:spPr>
        <p:txBody>
          <a:bodyPr/>
          <a:lstStyle/>
          <a:p>
            <a:r>
              <a:rPr lang="zh-TW" altLang="en-US" dirty="0" smtClean="0"/>
              <a:t>種子教師成效推廣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1524000" cy="205740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幸福在投入裡</a:t>
            </a:r>
          </a:p>
          <a:p>
            <a:r>
              <a:rPr lang="zh-TW" altLang="en-US" dirty="0" smtClean="0"/>
              <a:t>早自習或是假期</a:t>
            </a:r>
          </a:p>
          <a:p>
            <a:r>
              <a:rPr lang="zh-TW" altLang="en-US" dirty="0" smtClean="0"/>
              <a:t>電子白板的研習</a:t>
            </a:r>
          </a:p>
          <a:p>
            <a:r>
              <a:rPr lang="zh-TW" altLang="en-US" dirty="0" smtClean="0"/>
              <a:t>彩繪教學新的天地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1560" y="378254"/>
            <a:ext cx="4104456" cy="584775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資訊幸福便利貼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5821485" y="4614572"/>
            <a:ext cx="3130095" cy="1842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 smtClean="0"/>
              <a:t>我們是一群</a:t>
            </a:r>
            <a:endParaRPr lang="en-US" altLang="zh-TW" sz="3200" dirty="0" smtClean="0"/>
          </a:p>
          <a:p>
            <a:r>
              <a:rPr lang="en-US" altLang="zh-TW" sz="3200" dirty="0" smtClean="0"/>
              <a:t>e</a:t>
            </a:r>
            <a:r>
              <a:rPr lang="zh-TW" altLang="en-US" sz="3200" dirty="0" smtClean="0"/>
              <a:t>化教學的種子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84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zh-TW" altLang="zh-TW" sz="2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幸福在教室裡 </a:t>
            </a:r>
            <a:endParaRPr lang="zh-TW" altLang="zh-TW" dirty="0" smtClean="0">
              <a:effectLst/>
            </a:endParaRPr>
          </a:p>
          <a:p>
            <a:pPr rtl="0" eaLnBrk="1" latinLnBrk="0" hangingPunct="1"/>
            <a:r>
              <a:rPr lang="zh-TW" altLang="zh-TW" sz="2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老師有神奇魔力</a:t>
            </a:r>
            <a:endParaRPr lang="zh-TW" altLang="zh-TW" dirty="0" smtClean="0">
              <a:effectLst/>
            </a:endParaRPr>
          </a:p>
          <a:p>
            <a:pPr rtl="0" eaLnBrk="1" latinLnBrk="0" hangingPunct="1"/>
            <a:r>
              <a:rPr lang="zh-TW" altLang="zh-TW" sz="2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上課變得更有趣 </a:t>
            </a:r>
            <a:endParaRPr lang="zh-TW" altLang="zh-TW" dirty="0" smtClean="0">
              <a:effectLst/>
            </a:endParaRPr>
          </a:p>
          <a:p>
            <a:pPr rtl="0" eaLnBrk="1" latinLnBrk="0" hangingPunct="1"/>
            <a:r>
              <a:rPr lang="zh-TW" altLang="zh-TW" sz="2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睜大眼睛笑瞇瞇</a:t>
            </a:r>
            <a:endParaRPr lang="zh-TW" altLang="zh-TW" dirty="0" smtClean="0">
              <a:effectLst/>
            </a:endParaRPr>
          </a:p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71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095" y="917431"/>
            <a:ext cx="4536504" cy="1131675"/>
          </a:xfrm>
        </p:spPr>
        <p:txBody>
          <a:bodyPr/>
          <a:lstStyle/>
          <a:p>
            <a:pPr algn="ctr"/>
            <a:r>
              <a:rPr lang="en-US" altLang="zh-TW" dirty="0" smtClean="0"/>
              <a:t>ICT</a:t>
            </a:r>
            <a:r>
              <a:rPr lang="zh-TW" altLang="en-US" dirty="0" smtClean="0"/>
              <a:t>彩繪教學新天地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英語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852936"/>
            <a:ext cx="1763688" cy="2736304"/>
          </a:xfrm>
        </p:spPr>
        <p:txBody>
          <a:bodyPr>
            <a:normAutofit/>
          </a:bodyPr>
          <a:lstStyle/>
          <a:p>
            <a:r>
              <a:rPr lang="zh-TW" altLang="en-US" b="0" dirty="0" smtClean="0"/>
              <a:t>幸福在教室裡 </a:t>
            </a:r>
            <a:endParaRPr lang="en-US" altLang="zh-TW" b="0" dirty="0" smtClean="0"/>
          </a:p>
          <a:p>
            <a:r>
              <a:rPr lang="zh-TW" altLang="en-US" b="0" dirty="0" smtClean="0"/>
              <a:t>老師有神奇魔力</a:t>
            </a:r>
          </a:p>
          <a:p>
            <a:r>
              <a:rPr lang="zh-TW" altLang="en-US" b="0" dirty="0" smtClean="0"/>
              <a:t>上課變得更有趣 </a:t>
            </a:r>
            <a:endParaRPr lang="en-US" altLang="zh-TW" b="0" dirty="0" smtClean="0"/>
          </a:p>
          <a:p>
            <a:r>
              <a:rPr lang="zh-TW" altLang="en-US" b="0" dirty="0" smtClean="0"/>
              <a:t>睜大眼睛笑瞇瞇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3528" y="332656"/>
            <a:ext cx="4104456" cy="584775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資訊幸福便利貼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9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095" y="917431"/>
            <a:ext cx="4536504" cy="1131675"/>
          </a:xfrm>
        </p:spPr>
        <p:txBody>
          <a:bodyPr/>
          <a:lstStyle/>
          <a:p>
            <a:pPr algn="ctr"/>
            <a:r>
              <a:rPr lang="en-US" altLang="zh-TW" dirty="0" smtClean="0"/>
              <a:t>ICT</a:t>
            </a:r>
            <a:r>
              <a:rPr lang="zh-TW" altLang="en-US" dirty="0" smtClean="0"/>
              <a:t>彩繪教學新天地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綜合活動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852936"/>
            <a:ext cx="1763688" cy="2736304"/>
          </a:xfrm>
        </p:spPr>
        <p:txBody>
          <a:bodyPr>
            <a:normAutofit/>
          </a:bodyPr>
          <a:lstStyle/>
          <a:p>
            <a:r>
              <a:rPr lang="zh-TW" altLang="en-US" b="0" dirty="0" smtClean="0"/>
              <a:t>幸福在教室裡 </a:t>
            </a:r>
            <a:endParaRPr lang="en-US" altLang="zh-TW" b="0" dirty="0" smtClean="0"/>
          </a:p>
          <a:p>
            <a:r>
              <a:rPr lang="zh-TW" altLang="en-US" b="0" dirty="0" smtClean="0"/>
              <a:t>老師有神奇魔力</a:t>
            </a:r>
          </a:p>
          <a:p>
            <a:r>
              <a:rPr lang="zh-TW" altLang="en-US" b="0" dirty="0" smtClean="0"/>
              <a:t>上課變得更有趣 </a:t>
            </a:r>
            <a:endParaRPr lang="en-US" altLang="zh-TW" b="0" dirty="0" smtClean="0"/>
          </a:p>
          <a:p>
            <a:r>
              <a:rPr lang="zh-TW" altLang="en-US" b="0" dirty="0" smtClean="0"/>
              <a:t>睜大眼睛笑瞇瞇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3528" y="332656"/>
            <a:ext cx="4104456" cy="584775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資訊幸福便利貼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3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095" y="917431"/>
            <a:ext cx="4536504" cy="1131675"/>
          </a:xfrm>
        </p:spPr>
        <p:txBody>
          <a:bodyPr/>
          <a:lstStyle/>
          <a:p>
            <a:pPr algn="ctr"/>
            <a:r>
              <a:rPr lang="en-US" altLang="zh-TW" dirty="0" smtClean="0"/>
              <a:t>ICT</a:t>
            </a:r>
            <a:r>
              <a:rPr lang="zh-TW" altLang="en-US" dirty="0" smtClean="0"/>
              <a:t>彩繪教學新天地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繪本電子書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852936"/>
            <a:ext cx="1763688" cy="2736304"/>
          </a:xfrm>
        </p:spPr>
        <p:txBody>
          <a:bodyPr>
            <a:normAutofit/>
          </a:bodyPr>
          <a:lstStyle/>
          <a:p>
            <a:r>
              <a:rPr lang="zh-TW" altLang="en-US" b="0" dirty="0" smtClean="0"/>
              <a:t>幸福在教室裡 </a:t>
            </a:r>
            <a:endParaRPr lang="en-US" altLang="zh-TW" b="0" dirty="0" smtClean="0"/>
          </a:p>
          <a:p>
            <a:r>
              <a:rPr lang="zh-TW" altLang="en-US" b="0" dirty="0" smtClean="0"/>
              <a:t>老師有神奇魔力</a:t>
            </a:r>
          </a:p>
          <a:p>
            <a:r>
              <a:rPr lang="zh-TW" altLang="en-US" b="0" dirty="0" smtClean="0"/>
              <a:t>上課變得更有趣 </a:t>
            </a:r>
            <a:endParaRPr lang="en-US" altLang="zh-TW" b="0" dirty="0" smtClean="0"/>
          </a:p>
          <a:p>
            <a:r>
              <a:rPr lang="zh-TW" altLang="en-US" b="0" dirty="0" smtClean="0"/>
              <a:t>睜大眼睛笑瞇瞇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3528" y="332656"/>
            <a:ext cx="4104456" cy="584775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資訊幸福便利貼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3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幸福在感動裡</a:t>
            </a:r>
          </a:p>
          <a:p>
            <a:r>
              <a:rPr lang="zh-TW" altLang="en-US" dirty="0"/>
              <a:t>走過就會留下足跡</a:t>
            </a:r>
          </a:p>
          <a:p>
            <a:r>
              <a:rPr lang="zh-TW" altLang="en-US" dirty="0"/>
              <a:t>小小記者真情文筆</a:t>
            </a:r>
          </a:p>
          <a:p>
            <a:r>
              <a:rPr lang="zh-TW" altLang="en-US" dirty="0"/>
              <a:t>跨越時空愛的</a:t>
            </a:r>
            <a:r>
              <a:rPr lang="zh-TW" altLang="en-US" dirty="0" smtClean="0"/>
              <a:t>訊息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283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17431"/>
            <a:ext cx="4104456" cy="567353"/>
          </a:xfrm>
        </p:spPr>
        <p:txBody>
          <a:bodyPr/>
          <a:lstStyle/>
          <a:p>
            <a:r>
              <a:rPr lang="zh-TW" altLang="en-US" dirty="0" smtClean="0"/>
              <a:t>人文關懷科技相佐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996952"/>
            <a:ext cx="1763688" cy="252028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幸福在感動裡</a:t>
            </a:r>
          </a:p>
          <a:p>
            <a:r>
              <a:rPr lang="zh-TW" altLang="en-US" dirty="0" smtClean="0"/>
              <a:t>走過就會留下足跡</a:t>
            </a:r>
          </a:p>
          <a:p>
            <a:r>
              <a:rPr lang="zh-TW" altLang="en-US" dirty="0" smtClean="0"/>
              <a:t>小小記者真情文筆</a:t>
            </a:r>
          </a:p>
          <a:p>
            <a:r>
              <a:rPr lang="zh-TW" altLang="en-US" dirty="0" smtClean="0"/>
              <a:t>跨越時空愛的訊息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7544" y="332656"/>
            <a:ext cx="4104456" cy="584775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資訊幸福便利貼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8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1106" y="917431"/>
            <a:ext cx="4090893" cy="711369"/>
          </a:xfrm>
        </p:spPr>
        <p:txBody>
          <a:bodyPr/>
          <a:lstStyle/>
          <a:p>
            <a:r>
              <a:rPr lang="zh-TW" altLang="en-US" dirty="0" smtClean="0"/>
              <a:t>學習幸福感言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1512168" cy="2592288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b="0" dirty="0" smtClean="0"/>
              <a:t>幸福在校園裡</a:t>
            </a:r>
            <a:endParaRPr lang="en-US" altLang="zh-TW" b="0" dirty="0" smtClean="0"/>
          </a:p>
          <a:p>
            <a:r>
              <a:rPr lang="zh-TW" altLang="en-US" b="0" dirty="0" smtClean="0"/>
              <a:t>聲音筆跡透露點滴</a:t>
            </a:r>
          </a:p>
          <a:p>
            <a:r>
              <a:rPr lang="zh-TW" altLang="en-US" b="0" dirty="0" smtClean="0"/>
              <a:t>資訊工具輔助</a:t>
            </a:r>
            <a:endParaRPr lang="en-US" altLang="zh-TW" b="0" dirty="0" smtClean="0"/>
          </a:p>
          <a:p>
            <a:r>
              <a:rPr lang="zh-TW" altLang="en-US" b="0" dirty="0" smtClean="0"/>
              <a:t>學習 遇見幸福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7544" y="332656"/>
            <a:ext cx="4104456" cy="584775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資訊幸福便利貼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9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團隊運作歷程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7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嘉義市育人國小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2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98748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</a:t>
            </a:r>
            <a:r>
              <a:rPr lang="zh-TW" altLang="en-US" dirty="0" smtClean="0"/>
              <a:t>化種子教師專業社群教學成果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這裡是我們</a:t>
            </a:r>
            <a:r>
              <a:rPr lang="en-US" altLang="zh-TW" dirty="0" smtClean="0"/>
              <a:t>e</a:t>
            </a:r>
            <a:r>
              <a:rPr lang="zh-TW" altLang="en-US" dirty="0" smtClean="0"/>
              <a:t>化種子開發的教材成果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19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創新教學模式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0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多功能</a:t>
            </a:r>
            <a:r>
              <a:rPr lang="en-US" altLang="zh-TW" dirty="0"/>
              <a:t>e</a:t>
            </a:r>
            <a:r>
              <a:rPr lang="zh-TW" altLang="zh-TW" dirty="0" smtClean="0"/>
              <a:t>化環境</a:t>
            </a:r>
            <a:r>
              <a:rPr lang="zh-TW" altLang="en-US" dirty="0" smtClean="0"/>
              <a:t>的</a:t>
            </a:r>
            <a:r>
              <a:rPr lang="zh-TW" altLang="zh-TW" dirty="0" smtClean="0"/>
              <a:t>整合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我們全校都建置完成高互動性的</a:t>
            </a:r>
            <a:r>
              <a:rPr lang="en-US" altLang="zh-TW" dirty="0" smtClean="0"/>
              <a:t>ICT</a:t>
            </a:r>
            <a:r>
              <a:rPr lang="zh-TW" altLang="en-US" dirty="0" smtClean="0"/>
              <a:t> </a:t>
            </a:r>
            <a:r>
              <a:rPr lang="en-US" altLang="zh-TW" dirty="0" smtClean="0"/>
              <a:t>E</a:t>
            </a:r>
            <a:r>
              <a:rPr lang="zh-TW" altLang="en-US" dirty="0" smtClean="0"/>
              <a:t>化教室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35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現有教學資源整合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57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成效評估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6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 rot="21305798">
            <a:off x="5693350" y="4520085"/>
            <a:ext cx="3674368" cy="112204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在生活中領悟快樂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在教學中發現幸福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930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 rot="21187955">
            <a:off x="5693350" y="4520085"/>
            <a:ext cx="3674368" cy="112204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感謝您與我們一起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/>
              <a:t>分享</a:t>
            </a:r>
            <a:r>
              <a:rPr lang="zh-TW" altLang="en-US" sz="2800" dirty="0" smtClean="0"/>
              <a:t>幸福的秘密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068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問題答詢</a:t>
            </a:r>
          </a:p>
        </p:txBody>
      </p:sp>
    </p:spTree>
    <p:extLst>
      <p:ext uri="{BB962C8B-B14F-4D97-AF65-F5344CB8AC3E}">
        <p14:creationId xmlns:p14="http://schemas.microsoft.com/office/powerpoint/2010/main" val="16041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TW" dirty="0" smtClean="0"/>
              <a:t>-</a:t>
            </a:r>
            <a:r>
              <a:rPr lang="zh-TW" altLang="en-US" dirty="0" smtClean="0"/>
              <a:t>摘錄自</a:t>
            </a:r>
            <a:r>
              <a:rPr lang="en-US" altLang="zh-TW" dirty="0" smtClean="0"/>
              <a:t>『</a:t>
            </a:r>
            <a:r>
              <a:rPr lang="zh-TW" altLang="en-US" dirty="0" smtClean="0"/>
              <a:t>人生的下半場</a:t>
            </a:r>
            <a:r>
              <a:rPr lang="en-US" altLang="zh-TW" dirty="0" smtClean="0"/>
              <a:t>』</a:t>
            </a:r>
            <a:endParaRPr lang="zh-TW" altLang="en-US" dirty="0"/>
          </a:p>
        </p:txBody>
      </p:sp>
      <p:sp>
        <p:nvSpPr>
          <p:cNvPr id="3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人生的上</a:t>
            </a:r>
            <a:r>
              <a:rPr lang="zh-TW" altLang="en-US" sz="2800" dirty="0" smtClean="0"/>
              <a:t>半場  追求的是</a:t>
            </a:r>
            <a:r>
              <a:rPr lang="zh-TW" altLang="en-US" sz="2800" dirty="0"/>
              <a:t> </a:t>
            </a:r>
            <a:r>
              <a:rPr lang="zh-TW" altLang="en-US" sz="2800" dirty="0" smtClean="0"/>
              <a:t>  成功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/>
              <a:t>	</a:t>
            </a:r>
            <a:r>
              <a:rPr lang="zh-TW" altLang="en-US" sz="2800" dirty="0"/>
              <a:t> </a:t>
            </a:r>
            <a:r>
              <a:rPr lang="zh-TW" altLang="en-US" sz="2800" dirty="0" smtClean="0"/>
              <a:t> 下半場  追求的是   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意義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1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843464" cy="457200"/>
          </a:xfrm>
        </p:spPr>
        <p:txBody>
          <a:bodyPr/>
          <a:lstStyle/>
          <a:p>
            <a:pPr algn="r"/>
            <a:r>
              <a:rPr lang="en-US" altLang="zh-TW" dirty="0" smtClean="0"/>
              <a:t>-</a:t>
            </a:r>
            <a:r>
              <a:rPr lang="zh-TW" altLang="en-US" dirty="0" smtClean="0"/>
              <a:t>育人國小資訊教育推廣的重要概念</a:t>
            </a:r>
            <a:endParaRPr lang="zh-TW" altLang="en-US" dirty="0"/>
          </a:p>
        </p:txBody>
      </p:sp>
      <p:sp>
        <p:nvSpPr>
          <p:cNvPr id="3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資訊教育的上半場</a:t>
            </a:r>
            <a:r>
              <a:rPr lang="en-US" altLang="zh-TW" sz="2800" dirty="0" smtClean="0"/>
              <a:t>	</a:t>
            </a:r>
            <a:r>
              <a:rPr lang="zh-TW" altLang="en-US" sz="2800" dirty="0" smtClean="0"/>
              <a:t>追求的是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成功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		</a:t>
            </a:r>
            <a:r>
              <a:rPr lang="zh-TW" altLang="en-US" sz="2800" dirty="0" smtClean="0"/>
              <a:t> 下半場</a:t>
            </a:r>
            <a:r>
              <a:rPr lang="en-US" altLang="zh-TW" sz="2800" dirty="0" smtClean="0"/>
              <a:t>	</a:t>
            </a:r>
            <a:r>
              <a:rPr lang="zh-TW" altLang="en-US" sz="2800" dirty="0" smtClean="0"/>
              <a:t>追求的是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意義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甜甜圈 3"/>
          <p:cNvSpPr/>
          <p:nvPr/>
        </p:nvSpPr>
        <p:spPr>
          <a:xfrm>
            <a:off x="8028384" y="5013176"/>
            <a:ext cx="360040" cy="288032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心形 4"/>
          <p:cNvSpPr/>
          <p:nvPr/>
        </p:nvSpPr>
        <p:spPr>
          <a:xfrm>
            <a:off x="8028384" y="5397228"/>
            <a:ext cx="360040" cy="36004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1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閱讀教育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2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鄉土教學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2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資訊教育的特色與成績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2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育人國小資訊團隊的功能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2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育人國小資訊團隊的功能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2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3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TC010274804[[fn=溫和佈景主題]]</Template>
  <TotalTime>414</TotalTime>
  <Words>807</Words>
  <Application>Microsoft Office PowerPoint</Application>
  <PresentationFormat>如螢幕大小 (4:3)</PresentationFormat>
  <Paragraphs>216</Paragraphs>
  <Slides>49</Slides>
  <Notes>48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佈景主題3</vt:lpstr>
      <vt:lpstr>時間已做了選擇　什麼人叫做朋友 偶而碰頭　心情卻能一點就通  因為我們曾有過　理想類似的生活 太多感受　絕非三言兩語能形容  可能有時我們顧慮太多　 太多決定需要我們去選擇 擔心會犯錯　難免會受挫　幸好一路上有你陪我  與你分享的快樂　勝過獨自擁有　 至今我仍深深感動 好友如同一扇窗　能讓視野不同 與你分享的快樂　勝過獨自擁有　 至今我仍深深感動 好友如同一扇門　讓世界(變)開闊</vt:lpstr>
      <vt:lpstr>  遇見幸福.         築夢育人 </vt:lpstr>
      <vt:lpstr>嘉義市育人國小</vt:lpstr>
      <vt:lpstr>嘉義市育人國小</vt:lpstr>
      <vt:lpstr>閱讀教育</vt:lpstr>
      <vt:lpstr>鄉土教學</vt:lpstr>
      <vt:lpstr>資訊教育的特色與成績</vt:lpstr>
      <vt:lpstr>育人國小資訊團隊的功能</vt:lpstr>
      <vt:lpstr>育人國小資訊團隊的功能</vt:lpstr>
      <vt:lpstr>追求教學幸福感</vt:lpstr>
      <vt:lpstr>在育人國小的校園中…</vt:lpstr>
      <vt:lpstr>藏著一個秘密</vt:lpstr>
      <vt:lpstr>一個可以讓人幸福的秘密</vt:lpstr>
      <vt:lpstr>這個秘密有個故事…</vt:lpstr>
      <vt:lpstr>一個追求幸福的故事…</vt:lpstr>
      <vt:lpstr>故事的起點.</vt:lpstr>
      <vt:lpstr>從夢想開始.</vt:lpstr>
      <vt:lpstr>遇見幸福  築夢育人</vt:lpstr>
      <vt:lpstr>幸福便利貼影片</vt:lpstr>
      <vt:lpstr>育人國小 資訊幸福便利貼</vt:lpstr>
      <vt:lpstr>PowerPoint 簡報</vt:lpstr>
      <vt:lpstr>教師社群運作模式</vt:lpstr>
      <vt:lpstr>教師社群研習議題</vt:lpstr>
      <vt:lpstr>教師社群運作成果</vt:lpstr>
      <vt:lpstr>教師社群成效推廣</vt:lpstr>
      <vt:lpstr>PowerPoint 簡報</vt:lpstr>
      <vt:lpstr>種子教師培育模式</vt:lpstr>
      <vt:lpstr>種子教師培訓項目</vt:lpstr>
      <vt:lpstr>種子教師培訓成果</vt:lpstr>
      <vt:lpstr>種子教師成效推廣</vt:lpstr>
      <vt:lpstr>PowerPoint 簡報</vt:lpstr>
      <vt:lpstr>PowerPoint 簡報</vt:lpstr>
      <vt:lpstr>ICT彩繪教學新天地 英語</vt:lpstr>
      <vt:lpstr>ICT彩繪教學新天地 綜合活動</vt:lpstr>
      <vt:lpstr>ICT彩繪教學新天地 繪本電子書</vt:lpstr>
      <vt:lpstr>PowerPoint 簡報</vt:lpstr>
      <vt:lpstr>人文關懷科技相佐</vt:lpstr>
      <vt:lpstr>學習幸福感言</vt:lpstr>
      <vt:lpstr>團隊運作歷程</vt:lpstr>
      <vt:lpstr>E化種子教師專業社群教學成果</vt:lpstr>
      <vt:lpstr>創新教學模式</vt:lpstr>
      <vt:lpstr>多功能e化環境的整合</vt:lpstr>
      <vt:lpstr>現有教學資源整合</vt:lpstr>
      <vt:lpstr>成效評估</vt:lpstr>
      <vt:lpstr>在生活中領悟快樂 在教學中發現幸福</vt:lpstr>
      <vt:lpstr>感謝您與我們一起 分享幸福的秘密</vt:lpstr>
      <vt:lpstr>問題答詢</vt:lpstr>
      <vt:lpstr>人生的上半場  追求的是   成功    下半場  追求的是   意義</vt:lpstr>
      <vt:lpstr>資訊教育的上半場 追求的是成功    下半場 追求的是意義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遇見幸福.築夢育人</dc:title>
  <dc:creator>ynesNB</dc:creator>
  <cp:lastModifiedBy>mediaMaker</cp:lastModifiedBy>
  <cp:revision>38</cp:revision>
  <dcterms:created xsi:type="dcterms:W3CDTF">2010-09-07T06:54:17Z</dcterms:created>
  <dcterms:modified xsi:type="dcterms:W3CDTF">2010-09-21T09:26:48Z</dcterms:modified>
</cp:coreProperties>
</file>