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7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B57529-C408-46A2-B71A-D5139D4FA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7C0ED4F-85D1-43E4-9795-1C8E529D9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51F320-7A0B-4AE7-8FAA-D34D7BB51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1AB-A90C-4DDA-BDE0-D33EA604A1CD}" type="datetimeFigureOut">
              <a:rPr lang="zh-TW" altLang="en-US" smtClean="0"/>
              <a:t>2020/4/2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FF09B9-D15A-437A-A7CE-A7BF2FD1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C0E83E-BF58-41C4-896B-F0821E16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4FC-08D6-4F76-9E18-2803BCF33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52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F022EB-64F6-4C59-9AE2-9F81B9EE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B5B797E-F40F-412B-A555-B0962E521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9FCC96-CF6E-41E0-8CA8-B73FD719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1AB-A90C-4DDA-BDE0-D33EA604A1CD}" type="datetimeFigureOut">
              <a:rPr lang="zh-TW" altLang="en-US" smtClean="0"/>
              <a:t>2020/4/2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C3C0DD-E298-4F48-BE90-709C92FA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C80DE5-92C6-47DF-BE96-0EBCC54F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4FC-08D6-4F76-9E18-2803BCF33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32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2061EC9-CE7F-4BA7-8844-6C4A6D60A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8CFB720-D3BD-4546-B7BD-E0B095147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463DE2-EB57-4A54-A1A7-42CBB53B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1AB-A90C-4DDA-BDE0-D33EA604A1CD}" type="datetimeFigureOut">
              <a:rPr lang="zh-TW" altLang="en-US" smtClean="0"/>
              <a:t>2020/4/2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9111E5-CBAC-4E73-AC88-00E66F8E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51C576-6032-42D3-BF34-5D7DD9A2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4FC-08D6-4F76-9E18-2803BCF33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06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FA5963-4A79-4A4D-89AF-D61ACFDD4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9542AD-923D-40DA-88EF-887A2C41C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316B2F-9588-4C11-96F8-21BEB0DA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1AB-A90C-4DDA-BDE0-D33EA604A1CD}" type="datetimeFigureOut">
              <a:rPr lang="zh-TW" altLang="en-US" smtClean="0"/>
              <a:t>2020/4/2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9D2A86-6703-40A2-981C-0DBF8133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18495C-1364-4A18-8017-1DF307F6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4FC-08D6-4F76-9E18-2803BCF33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76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191F9A-4AE0-405A-BC1E-C6367FA1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E8737C2-A888-432C-A4F4-1EE08DDAC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4E475FD-98A0-4A71-AD20-BA968EFB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1AB-A90C-4DDA-BDE0-D33EA604A1CD}" type="datetimeFigureOut">
              <a:rPr lang="zh-TW" altLang="en-US" smtClean="0"/>
              <a:t>2020/4/2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05C04B-E5E8-43E0-A303-87049B6B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804252-2FB6-4A84-9966-ECD2F3C6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4FC-08D6-4F76-9E18-2803BCF33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86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3C436D-CA13-4155-9F72-FEF70AED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CCD280-AD52-4554-A8B8-7440CC7E2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6E7931B-4BAA-43F8-89A0-45EBF7843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1FBC9E4-CC99-41D0-AC9E-ACF3D6DB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1AB-A90C-4DDA-BDE0-D33EA604A1CD}" type="datetimeFigureOut">
              <a:rPr lang="zh-TW" altLang="en-US" smtClean="0"/>
              <a:t>2020/4/2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DE7003-0577-4E8E-891F-93BB8196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32AFDDC-215A-4BEA-A8C4-C4579532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4FC-08D6-4F76-9E18-2803BCF33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98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1C8811-5C5B-4FB3-8ADF-9FDC875A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6D34858-4D82-4B07-BEF4-8E58921EC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33FA10A-7AEB-452F-A549-F70B58D9C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971A18-A05A-46ED-9DDE-49E95EE6D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0F3B518-583C-4503-A743-51CD316CCD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AFCD9ED-9AEC-40C0-AAC6-CA47D909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1AB-A90C-4DDA-BDE0-D33EA604A1CD}" type="datetimeFigureOut">
              <a:rPr lang="zh-TW" altLang="en-US" smtClean="0"/>
              <a:t>2020/4/2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8DD1381-0D68-42DE-BD88-1D054B1F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ACEFA65-0C86-4612-AD5C-6128782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4FC-08D6-4F76-9E18-2803BCF33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0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046A15-9A88-43E5-80CF-C76426E9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BC98303-C6E2-4207-90A1-D9E85302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1AB-A90C-4DDA-BDE0-D33EA604A1CD}" type="datetimeFigureOut">
              <a:rPr lang="zh-TW" altLang="en-US" smtClean="0"/>
              <a:t>2020/4/2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B1CDB42-490D-4D45-9B79-86F24C75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6816898-1400-44F6-8A8A-60CE8F5C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4FC-08D6-4F76-9E18-2803BCF33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2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A531A22-36A3-4961-98F8-C4F70BFC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1AB-A90C-4DDA-BDE0-D33EA604A1CD}" type="datetimeFigureOut">
              <a:rPr lang="zh-TW" altLang="en-US" smtClean="0"/>
              <a:t>2020/4/2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B6769B5-8E54-4DF7-8923-CEE21E0A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DFE59A-2C98-4EC2-BC3A-351A69CE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4FC-08D6-4F76-9E18-2803BCF33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20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1F96FE-4F1D-4FDC-9C91-F3AED4846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A2A13E-3E96-466E-ADA3-DF588FE1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25D3DB1-2AA1-4D50-ADC5-B19754EC2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F6D6AD8-97CD-4DAA-9383-BE6D1716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1AB-A90C-4DDA-BDE0-D33EA604A1CD}" type="datetimeFigureOut">
              <a:rPr lang="zh-TW" altLang="en-US" smtClean="0"/>
              <a:t>2020/4/2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57A02B4-A879-4949-A31C-B3010C37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A870181-0F5A-4075-B4AA-4D3D2E20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4FC-08D6-4F76-9E18-2803BCF33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88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A5FAEF-32C6-4A94-83E5-467D57265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52A084A-77A7-470C-8188-29C6693E3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0846CCA-D3A1-481F-A0FE-0CE3F2ED8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890AF98-4BD8-4996-9E4E-1564638C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D1AB-A90C-4DDA-BDE0-D33EA604A1CD}" type="datetimeFigureOut">
              <a:rPr lang="zh-TW" altLang="en-US" smtClean="0"/>
              <a:t>2020/4/2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0E40561-8060-4DEA-B1CD-9D61A276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1B79AFB-096F-4A66-A302-E94C4AA3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4FC-08D6-4F76-9E18-2803BCF33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77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847DA24-5606-4B57-8D80-F349A004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8CAEB2-4B83-4036-8DE3-1EA02A78C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D88D09-6E72-416E-9397-B35D29E3C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2D1AB-A90C-4DDA-BDE0-D33EA604A1CD}" type="datetimeFigureOut">
              <a:rPr lang="zh-TW" altLang="en-US" smtClean="0"/>
              <a:t>2020/4/2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FFC1E64-7CE9-4BB2-B022-148DBB163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FC866A-4A36-49A5-B7B8-68267813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B4FC-08D6-4F76-9E18-2803BCF33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11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1C5872D-BDCF-42C1-B57E-B867720B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rgbClr val="0000CC"/>
                </a:solidFill>
              </a:rPr>
              <a:t>用極短篇寫信交朋友</a:t>
            </a:r>
            <a:r>
              <a:rPr lang="en-US" altLang="zh-TW" b="1" dirty="0">
                <a:solidFill>
                  <a:srgbClr val="0000CC"/>
                </a:solidFill>
              </a:rPr>
              <a:t>_</a:t>
            </a:r>
            <a:r>
              <a:rPr lang="zh-TW" altLang="en-US" b="1" dirty="0">
                <a:solidFill>
                  <a:srgbClr val="0000CC"/>
                </a:solidFill>
              </a:rPr>
              <a:t>信封小書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6A33E95-1777-490D-86EA-E7A227AC3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70" y="1811337"/>
            <a:ext cx="3608443" cy="356232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F8298EA-69B1-4B20-BBF1-AD0145B6D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033" y="2126701"/>
            <a:ext cx="5154460" cy="293159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CF3DD98-A3DD-4095-83A8-CD42A247D4A9}"/>
              </a:ext>
            </a:extLst>
          </p:cNvPr>
          <p:cNvSpPr txBox="1"/>
          <p:nvPr/>
        </p:nvSpPr>
        <p:spPr>
          <a:xfrm>
            <a:off x="1225462" y="5653927"/>
            <a:ext cx="424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err="1">
                <a:solidFill>
                  <a:srgbClr val="0000CC"/>
                </a:solidFill>
              </a:rPr>
              <a:t>1.A4</a:t>
            </a:r>
            <a:r>
              <a:rPr lang="zh-TW" altLang="en-US" sz="3600" b="1" dirty="0">
                <a:solidFill>
                  <a:srgbClr val="0000CC"/>
                </a:solidFill>
              </a:rPr>
              <a:t>紙剪成正方形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D059976-DDF8-46BB-B65D-51632BA44AEB}"/>
              </a:ext>
            </a:extLst>
          </p:cNvPr>
          <p:cNvSpPr txBox="1"/>
          <p:nvPr/>
        </p:nvSpPr>
        <p:spPr>
          <a:xfrm>
            <a:off x="5812077" y="5494313"/>
            <a:ext cx="5154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2.</a:t>
            </a:r>
            <a:r>
              <a:rPr lang="zh-TW" altLang="en-US" sz="3600" b="1" dirty="0">
                <a:solidFill>
                  <a:srgbClr val="0000CC"/>
                </a:solidFill>
              </a:rPr>
              <a:t>三角對摺，紙開口朝上</a:t>
            </a:r>
          </a:p>
        </p:txBody>
      </p:sp>
    </p:spTree>
    <p:extLst>
      <p:ext uri="{BB962C8B-B14F-4D97-AF65-F5344CB8AC3E}">
        <p14:creationId xmlns:p14="http://schemas.microsoft.com/office/powerpoint/2010/main" val="91797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92E7A1-6AF1-4B63-A16C-F1CA6AE3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03" y="163792"/>
            <a:ext cx="10515600" cy="1325563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0000CC"/>
                </a:solidFill>
              </a:rPr>
              <a:t>用極短篇寫信交朋友</a:t>
            </a:r>
            <a:r>
              <a:rPr lang="en-US" altLang="zh-TW" b="1" dirty="0">
                <a:solidFill>
                  <a:srgbClr val="0000CC"/>
                </a:solidFill>
              </a:rPr>
              <a:t>_</a:t>
            </a:r>
            <a:r>
              <a:rPr lang="zh-TW" altLang="en-US" b="1" dirty="0">
                <a:solidFill>
                  <a:srgbClr val="0000CC"/>
                </a:solidFill>
              </a:rPr>
              <a:t>信封小書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E94B0CE-DD70-4254-A409-28FD4B074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15" t="2088" r="12146" b="-2843"/>
          <a:stretch/>
        </p:blipFill>
        <p:spPr>
          <a:xfrm>
            <a:off x="3607496" y="1349678"/>
            <a:ext cx="4521895" cy="438411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6589C80-8C8F-4497-ABE3-58F0CD414910}"/>
              </a:ext>
            </a:extLst>
          </p:cNvPr>
          <p:cNvSpPr txBox="1"/>
          <p:nvPr/>
        </p:nvSpPr>
        <p:spPr>
          <a:xfrm>
            <a:off x="2730673" y="5896628"/>
            <a:ext cx="774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00CC"/>
                </a:solidFill>
              </a:rPr>
              <a:t>3.</a:t>
            </a:r>
            <a:r>
              <a:rPr lang="zh-TW" altLang="en-US" sz="3600" b="1" dirty="0">
                <a:solidFill>
                  <a:srgbClr val="0000CC"/>
                </a:solidFill>
              </a:rPr>
              <a:t>紙打開，上半部貼上極短篇</a:t>
            </a:r>
          </a:p>
        </p:txBody>
      </p:sp>
    </p:spTree>
    <p:extLst>
      <p:ext uri="{BB962C8B-B14F-4D97-AF65-F5344CB8AC3E}">
        <p14:creationId xmlns:p14="http://schemas.microsoft.com/office/powerpoint/2010/main" val="361651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A286EE-A741-40C3-89C3-288A9330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rgbClr val="0000CC"/>
                </a:solidFill>
              </a:rPr>
              <a:t>用極短篇寫信交朋友</a:t>
            </a:r>
            <a:r>
              <a:rPr lang="en-US" altLang="zh-TW" b="1" dirty="0">
                <a:solidFill>
                  <a:srgbClr val="0000CC"/>
                </a:solidFill>
              </a:rPr>
              <a:t>_</a:t>
            </a:r>
            <a:r>
              <a:rPr lang="zh-TW" altLang="en-US" b="1" dirty="0">
                <a:solidFill>
                  <a:srgbClr val="0000CC"/>
                </a:solidFill>
              </a:rPr>
              <a:t>信封小書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6EA5CC9-6AB6-4BBF-AB15-4B4C91B28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026" y="1690688"/>
            <a:ext cx="5261078" cy="408666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DB74AE3-2263-40AA-8B7F-7C2E7A6D4260}"/>
              </a:ext>
            </a:extLst>
          </p:cNvPr>
          <p:cNvSpPr txBox="1"/>
          <p:nvPr/>
        </p:nvSpPr>
        <p:spPr>
          <a:xfrm>
            <a:off x="551145" y="6035376"/>
            <a:ext cx="526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紙打開，將底部摺到中線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F9DFAB9-F5E6-40AC-A3D6-97736239F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609" y="1690688"/>
            <a:ext cx="6061365" cy="303978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52E78A3-5DCE-4365-9EC7-D20BFA839759}"/>
              </a:ext>
            </a:extLst>
          </p:cNvPr>
          <p:cNvSpPr txBox="1"/>
          <p:nvPr/>
        </p:nvSpPr>
        <p:spPr>
          <a:xfrm>
            <a:off x="6312523" y="4874924"/>
            <a:ext cx="5041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00CC"/>
                </a:solidFill>
              </a:rPr>
              <a:t>5.</a:t>
            </a:r>
            <a:r>
              <a:rPr lang="zh-TW" altLang="en-US" sz="3200" b="1" dirty="0">
                <a:solidFill>
                  <a:srgbClr val="0000CC"/>
                </a:solidFill>
              </a:rPr>
              <a:t> 再往上對摺，回到中線。</a:t>
            </a:r>
          </a:p>
        </p:txBody>
      </p:sp>
    </p:spTree>
    <p:extLst>
      <p:ext uri="{BB962C8B-B14F-4D97-AF65-F5344CB8AC3E}">
        <p14:creationId xmlns:p14="http://schemas.microsoft.com/office/powerpoint/2010/main" val="144534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4FB394-3691-4B99-8AF9-1ABB8C5E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rgbClr val="0000CC"/>
                </a:solidFill>
              </a:rPr>
              <a:t>用極短篇寫信交朋友</a:t>
            </a:r>
            <a:r>
              <a:rPr lang="en-US" altLang="zh-TW" b="1" dirty="0">
                <a:solidFill>
                  <a:srgbClr val="0000CC"/>
                </a:solidFill>
              </a:rPr>
              <a:t>_</a:t>
            </a:r>
            <a:r>
              <a:rPr lang="zh-TW" altLang="en-US" b="1" dirty="0">
                <a:solidFill>
                  <a:srgbClr val="0000CC"/>
                </a:solidFill>
              </a:rPr>
              <a:t>信封小書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520E1D6-2225-409A-A992-F662FF8A9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9725"/>
            <a:ext cx="5257800" cy="363855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18897FC-F534-4C42-AB8C-4E1DD5F49B19}"/>
              </a:ext>
            </a:extLst>
          </p:cNvPr>
          <p:cNvSpPr txBox="1"/>
          <p:nvPr/>
        </p:nvSpPr>
        <p:spPr>
          <a:xfrm>
            <a:off x="946461" y="5248275"/>
            <a:ext cx="5041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右角往內摺約</a:t>
            </a:r>
            <a:r>
              <a:rPr lang="en-US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公分。</a:t>
            </a:r>
            <a:r>
              <a:rPr lang="en-US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底邊的三分之一。</a:t>
            </a:r>
            <a:r>
              <a:rPr lang="en-US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5933090-6E32-448D-AC8B-5C02F67A0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425" y="1679803"/>
            <a:ext cx="3444658" cy="349839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1B57EC5-F8B1-4460-8EBB-94AB31DAC518}"/>
              </a:ext>
            </a:extLst>
          </p:cNvPr>
          <p:cNvSpPr txBox="1"/>
          <p:nvPr/>
        </p:nvSpPr>
        <p:spPr>
          <a:xfrm>
            <a:off x="6868141" y="5253223"/>
            <a:ext cx="3444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左角也往右摺</a:t>
            </a:r>
          </a:p>
        </p:txBody>
      </p:sp>
    </p:spTree>
    <p:extLst>
      <p:ext uri="{BB962C8B-B14F-4D97-AF65-F5344CB8AC3E}">
        <p14:creationId xmlns:p14="http://schemas.microsoft.com/office/powerpoint/2010/main" val="234202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D0BFA9-E3D4-4AC0-99D1-E92D7FC4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94"/>
            <a:ext cx="10515600" cy="1325563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0000CC"/>
                </a:solidFill>
              </a:rPr>
              <a:t>用極短篇寫信交朋友</a:t>
            </a:r>
            <a:r>
              <a:rPr lang="en-US" altLang="zh-TW" b="1" dirty="0">
                <a:solidFill>
                  <a:srgbClr val="0000CC"/>
                </a:solidFill>
              </a:rPr>
              <a:t>_</a:t>
            </a:r>
            <a:r>
              <a:rPr lang="zh-TW" altLang="en-US" b="1" dirty="0">
                <a:solidFill>
                  <a:srgbClr val="0000CC"/>
                </a:solidFill>
              </a:rPr>
              <a:t>信封小書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48C637B-04BC-4EE6-B6B0-E4601A42D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661" y="1158367"/>
            <a:ext cx="3361438" cy="430627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7890EF3-D20E-49F5-BA93-7EAC4D8B6197}"/>
              </a:ext>
            </a:extLst>
          </p:cNvPr>
          <p:cNvSpPr/>
          <p:nvPr/>
        </p:nvSpPr>
        <p:spPr>
          <a:xfrm>
            <a:off x="838200" y="5661877"/>
            <a:ext cx="44603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將最</a:t>
            </a:r>
            <a:r>
              <a:rPr lang="zh-TW" altLang="en-US" sz="32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上面的角</a:t>
            </a:r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打開成菱形，並將菱形壓平。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EAC2CBA-003D-4D47-A374-EC7438519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082" y="1277656"/>
            <a:ext cx="5295587" cy="401285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5B016B6-CAF8-4E40-9EE8-03019F7D143A}"/>
              </a:ext>
            </a:extLst>
          </p:cNvPr>
          <p:cNvSpPr/>
          <p:nvPr/>
        </p:nvSpPr>
        <p:spPr>
          <a:xfrm>
            <a:off x="2392470" y="3943549"/>
            <a:ext cx="1390390" cy="13255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接點: 弧形 8">
            <a:extLst>
              <a:ext uri="{FF2B5EF4-FFF2-40B4-BE49-F238E27FC236}">
                <a16:creationId xmlns:a16="http://schemas.microsoft.com/office/drawing/2014/main" id="{9389C1E9-882A-4304-893C-C5E5D69D53C0}"/>
              </a:ext>
            </a:extLst>
          </p:cNvPr>
          <p:cNvCxnSpPr>
            <a:cxnSpLocks/>
          </p:cNvCxnSpPr>
          <p:nvPr/>
        </p:nvCxnSpPr>
        <p:spPr>
          <a:xfrm rot="10800000">
            <a:off x="2392473" y="3943548"/>
            <a:ext cx="2467626" cy="1521094"/>
          </a:xfrm>
          <a:prstGeom prst="curvedConnector3">
            <a:avLst>
              <a:gd name="adj1" fmla="val -6345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47D92164-87C5-49E9-852C-4AA66BF85284}"/>
              </a:ext>
            </a:extLst>
          </p:cNvPr>
          <p:cNvSpPr/>
          <p:nvPr/>
        </p:nvSpPr>
        <p:spPr>
          <a:xfrm>
            <a:off x="5476797" y="5538768"/>
            <a:ext cx="5295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上端往下摺，塞入菱形中，</a:t>
            </a:r>
            <a:endParaRPr lang="en-US" altLang="zh-TW" sz="32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完成。</a:t>
            </a:r>
          </a:p>
        </p:txBody>
      </p:sp>
    </p:spTree>
    <p:extLst>
      <p:ext uri="{BB962C8B-B14F-4D97-AF65-F5344CB8AC3E}">
        <p14:creationId xmlns:p14="http://schemas.microsoft.com/office/powerpoint/2010/main" val="92008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D2D2D2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148</Words>
  <Application>Microsoft Office PowerPoint</Application>
  <PresentationFormat>寬螢幕</PresentationFormat>
  <Paragraphs>15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標楷體</vt:lpstr>
      <vt:lpstr>Arial</vt:lpstr>
      <vt:lpstr>Calibri</vt:lpstr>
      <vt:lpstr>Calibri Light</vt:lpstr>
      <vt:lpstr>Office 佈景主題</vt:lpstr>
      <vt:lpstr>用極短篇寫信交朋友_信封小書</vt:lpstr>
      <vt:lpstr>用極短篇寫信交朋友_信封小書</vt:lpstr>
      <vt:lpstr>用極短篇寫信交朋友_信封小書</vt:lpstr>
      <vt:lpstr>用極短篇寫信交朋友_信封小書</vt:lpstr>
      <vt:lpstr>用極短篇寫信交朋友_信封小書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用極短篇寫信交朋友_信封小書</dc:title>
  <dc:creator>jin-s</dc:creator>
  <cp:lastModifiedBy>jin-s</cp:lastModifiedBy>
  <cp:revision>6</cp:revision>
  <dcterms:created xsi:type="dcterms:W3CDTF">2020-04-01T14:16:26Z</dcterms:created>
  <dcterms:modified xsi:type="dcterms:W3CDTF">2020-04-01T23:06:02Z</dcterms:modified>
</cp:coreProperties>
</file>