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75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D75C-EB49-4E35-B37A-109098DF1CE7}" type="datetimeFigureOut">
              <a:rPr lang="zh-TW" altLang="en-US" smtClean="0"/>
              <a:t>2020/2/11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0E39-89F4-4725-9D7A-120EDF1661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463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D75C-EB49-4E35-B37A-109098DF1CE7}" type="datetimeFigureOut">
              <a:rPr lang="zh-TW" altLang="en-US" smtClean="0"/>
              <a:t>2020/2/11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0E39-89F4-4725-9D7A-120EDF1661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88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D75C-EB49-4E35-B37A-109098DF1CE7}" type="datetimeFigureOut">
              <a:rPr lang="zh-TW" altLang="en-US" smtClean="0"/>
              <a:t>2020/2/11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0E39-89F4-4725-9D7A-120EDF1661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479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D75C-EB49-4E35-B37A-109098DF1CE7}" type="datetimeFigureOut">
              <a:rPr lang="zh-TW" altLang="en-US" smtClean="0"/>
              <a:t>2020/2/11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0E39-89F4-4725-9D7A-120EDF1661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629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D75C-EB49-4E35-B37A-109098DF1CE7}" type="datetimeFigureOut">
              <a:rPr lang="zh-TW" altLang="en-US" smtClean="0"/>
              <a:t>2020/2/11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0E39-89F4-4725-9D7A-120EDF1661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593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D75C-EB49-4E35-B37A-109098DF1CE7}" type="datetimeFigureOut">
              <a:rPr lang="zh-TW" altLang="en-US" smtClean="0"/>
              <a:t>2020/2/11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0E39-89F4-4725-9D7A-120EDF1661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48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D75C-EB49-4E35-B37A-109098DF1CE7}" type="datetimeFigureOut">
              <a:rPr lang="zh-TW" altLang="en-US" smtClean="0"/>
              <a:t>2020/2/11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0E39-89F4-4725-9D7A-120EDF1661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598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D75C-EB49-4E35-B37A-109098DF1CE7}" type="datetimeFigureOut">
              <a:rPr lang="zh-TW" altLang="en-US" smtClean="0"/>
              <a:t>2020/2/11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0E39-89F4-4725-9D7A-120EDF1661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54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D75C-EB49-4E35-B37A-109098DF1CE7}" type="datetimeFigureOut">
              <a:rPr lang="zh-TW" altLang="en-US" smtClean="0"/>
              <a:t>2020/2/11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0E39-89F4-4725-9D7A-120EDF1661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60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D75C-EB49-4E35-B37A-109098DF1CE7}" type="datetimeFigureOut">
              <a:rPr lang="zh-TW" altLang="en-US" smtClean="0"/>
              <a:t>2020/2/11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0E39-89F4-4725-9D7A-120EDF1661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55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D75C-EB49-4E35-B37A-109098DF1CE7}" type="datetimeFigureOut">
              <a:rPr lang="zh-TW" altLang="en-US" smtClean="0"/>
              <a:t>2020/2/11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0E39-89F4-4725-9D7A-120EDF1661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18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0D75C-EB49-4E35-B37A-109098DF1CE7}" type="datetimeFigureOut">
              <a:rPr lang="zh-TW" altLang="en-US" smtClean="0"/>
              <a:t>2020/2/11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B0E39-89F4-4725-9D7A-120EDF1661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523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2352" y="548680"/>
            <a:ext cx="8579296" cy="150304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六</a:t>
            </a:r>
            <a:r>
              <a:rPr lang="zh-TW" altLang="en-US" b="1" dirty="0" smtClean="0">
                <a:solidFill>
                  <a:srgbClr val="FF0000"/>
                </a:solidFill>
              </a:rPr>
              <a:t>、如何用讀報遊戲</a:t>
            </a:r>
            <a:r>
              <a:rPr lang="en-US" altLang="zh-TW" b="1" dirty="0" smtClean="0">
                <a:solidFill>
                  <a:srgbClr val="FF0000"/>
                </a:solidFill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zh-TW" altLang="en-US" b="1" dirty="0" smtClean="0">
                <a:solidFill>
                  <a:srgbClr val="0000CC"/>
                </a:solidFill>
              </a:rPr>
              <a:t>認識語詞、形容詞、疊字、四字語詞</a:t>
            </a:r>
            <a:r>
              <a:rPr lang="zh-TW" altLang="en-US" b="1" dirty="0" smtClean="0">
                <a:solidFill>
                  <a:srgbClr val="FF0000"/>
                </a:solidFill>
              </a:rPr>
              <a:t>並創作短文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168352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選一篇適合孩子年級</a:t>
            </a:r>
            <a:r>
              <a:rPr lang="zh-TW" altLang="en-US" dirty="0"/>
              <a:t>閱讀</a:t>
            </a:r>
            <a:r>
              <a:rPr lang="zh-TW" altLang="en-US" dirty="0" smtClean="0"/>
              <a:t>的文章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設計閱讀學習單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朗讀文章認識形容詞、疊字、四字語詞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進行賓果遊戲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5.</a:t>
            </a:r>
            <a:r>
              <a:rPr lang="zh-TW" altLang="en-US" dirty="0" smtClean="0"/>
              <a:t>用四個語詞創作短文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900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62221" cy="629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96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6" cy="683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9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延伸</a:t>
            </a:r>
            <a:r>
              <a:rPr lang="zh-TW" altLang="en-US" dirty="0" smtClean="0"/>
              <a:t>活動</a:t>
            </a:r>
            <a:r>
              <a:rPr lang="en-US" altLang="zh-TW" dirty="0" smtClean="0"/>
              <a:t>_</a:t>
            </a:r>
            <a:r>
              <a:rPr lang="zh-TW" altLang="en-US" dirty="0" smtClean="0"/>
              <a:t>學生互評票選優良作品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77003"/>
            <a:ext cx="76200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11049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048928"/>
            <a:ext cx="2376264" cy="178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188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頒獎</a:t>
            </a:r>
            <a:r>
              <a:rPr lang="en-US" altLang="zh-TW" dirty="0" smtClean="0"/>
              <a:t>_</a:t>
            </a:r>
            <a:r>
              <a:rPr lang="zh-TW" altLang="en-US" dirty="0" smtClean="0"/>
              <a:t>分享</a:t>
            </a:r>
            <a:r>
              <a:rPr lang="zh-TW" altLang="en-US" dirty="0"/>
              <a:t>爆米花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838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D2D2D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</Words>
  <Application>Microsoft Office PowerPoint</Application>
  <PresentationFormat>如螢幕大小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六、如何用讀報遊戲 認識語詞、形容詞、疊字、四字語詞並創作短文</vt:lpstr>
      <vt:lpstr>PowerPoint 簡報</vt:lpstr>
      <vt:lpstr>PowerPoint 簡報</vt:lpstr>
      <vt:lpstr>延伸活動_學生互評票選優良作品</vt:lpstr>
      <vt:lpstr>頒獎_分享爆米花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六、如何用讀報遊戲 認識語詞、形容詞、疊字、四字語詞並創作短文</dc:title>
  <dc:creator>jin-s</dc:creator>
  <cp:lastModifiedBy>jin-s</cp:lastModifiedBy>
  <cp:revision>1</cp:revision>
  <dcterms:created xsi:type="dcterms:W3CDTF">2020-02-11T02:54:00Z</dcterms:created>
  <dcterms:modified xsi:type="dcterms:W3CDTF">2020-02-11T02:55:46Z</dcterms:modified>
</cp:coreProperties>
</file>