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8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46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08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41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54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64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95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24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66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539E-0C3D-4D30-901A-B8B651A4404E}" type="datetimeFigureOut">
              <a:rPr lang="zh-TW" altLang="en-US" smtClean="0"/>
              <a:t>2020/2/10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8BBEE-B563-4B19-94FB-F26A07A956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0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ovie/two%20speach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ovie/two%20speach2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五、</a:t>
            </a:r>
            <a:r>
              <a:rPr lang="zh-TW" altLang="en-US" b="1" dirty="0">
                <a:solidFill>
                  <a:srgbClr val="FF0000"/>
                </a:solidFill>
              </a:rPr>
              <a:t>極短篇</a:t>
            </a:r>
            <a:r>
              <a:rPr lang="en-US" altLang="zh-TW" b="1" dirty="0">
                <a:solidFill>
                  <a:srgbClr val="FF0000"/>
                </a:solidFill>
              </a:rPr>
              <a:t>_</a:t>
            </a:r>
            <a:r>
              <a:rPr lang="zh-TW" altLang="en-US" b="1" dirty="0">
                <a:solidFill>
                  <a:srgbClr val="FF0000"/>
                </a:solidFill>
              </a:rPr>
              <a:t>雙人演說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189" y="1628800"/>
            <a:ext cx="8823811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方法：</a:t>
            </a: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、適用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班級雙人演講比賽，讀報一段時間後。</a:t>
            </a: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、目的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練習朗讀技巧、學習和同學合作、了解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文章內容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、方法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準備國語日報有趣的極短篇或生活小品文章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兩人一組選一篇文章背誦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一天背一段當成回家功課。</a:t>
            </a:r>
            <a:endParaRPr lang="en-US" altLang="zh-TW" sz="3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下課兩兩練習動作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每天午休允許有兩組不用午休去練。</a:t>
            </a: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教師適時指導解決問題。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表演當天可以準備點心，上台演講。  </a:t>
            </a:r>
          </a:p>
          <a:p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教學心語</a:t>
            </a:r>
            <a:r>
              <a:rPr lang="en-US" altLang="zh-TW" sz="4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可以讀可以演，同學友誼更近一層。</a:t>
            </a:r>
          </a:p>
          <a:p>
            <a:endParaRPr lang="zh-TW" altLang="en-US" sz="4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8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感謝夥伴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834336" cy="485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5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準備文章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每天背一段，下課抽背。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3.</a:t>
            </a:r>
            <a:r>
              <a:rPr lang="zh-TW" altLang="en-US" dirty="0"/>
              <a:t>背完一段兩兩下課就練習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14489" cy="5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07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3" action="ppaction://hlinkfile"/>
              </a:rPr>
              <a:t>4.</a:t>
            </a:r>
            <a:r>
              <a:rPr lang="zh-TW" altLang="en-US" dirty="0">
                <a:hlinkClick r:id="rId3" action="ppaction://hlinkfile"/>
              </a:rPr>
              <a:t>雙人實戰</a:t>
            </a:r>
            <a:r>
              <a:rPr lang="en-US" altLang="zh-TW" dirty="0"/>
              <a:t>_5.</a:t>
            </a:r>
            <a:r>
              <a:rPr lang="zh-TW" altLang="en-US" dirty="0">
                <a:hlinkClick r:id="rId4" action="ppaction://hlinkfile"/>
              </a:rPr>
              <a:t>點心分享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73693" cy="48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3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頒獎</a:t>
            </a:r>
            <a:r>
              <a:rPr lang="en-US" altLang="zh-TW" dirty="0"/>
              <a:t>_</a:t>
            </a:r>
            <a:r>
              <a:rPr lang="zh-TW" altLang="en-US" dirty="0"/>
              <a:t>甜蜜的果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7207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6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6.</a:t>
            </a:r>
            <a:r>
              <a:rPr lang="zh-TW" altLang="en-US" b="1" dirty="0">
                <a:solidFill>
                  <a:srgbClr val="FF0000"/>
                </a:solidFill>
              </a:rPr>
              <a:t>利用聯絡簿讀寫結合</a:t>
            </a:r>
            <a:r>
              <a:rPr lang="en-US" altLang="zh-TW" b="1" dirty="0">
                <a:solidFill>
                  <a:srgbClr val="FF0000"/>
                </a:solidFill>
              </a:rPr>
              <a:t>_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當週第一天寫出要演講的文章大意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22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68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第二天寫雙人演說練習經過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89377" cy="48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6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第三天寫上台表演感想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03554" cy="53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3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第四天寫 感謝夥伴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268760"/>
            <a:ext cx="75608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17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如螢幕大小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五、極短篇_雙人演說</vt:lpstr>
      <vt:lpstr>1.準備文章</vt:lpstr>
      <vt:lpstr>2.每天背一段，下課抽背。 3.背完一段兩兩下課就練習</vt:lpstr>
      <vt:lpstr>4.雙人實戰_5.點心分享</vt:lpstr>
      <vt:lpstr>6.頒獎_甜蜜的果</vt:lpstr>
      <vt:lpstr>6.利用聯絡簿讀寫結合_ 當週第一天寫出要演講的文章大意</vt:lpstr>
      <vt:lpstr>第二天寫雙人演說練習經過</vt:lpstr>
      <vt:lpstr>第三天寫上台表演感想</vt:lpstr>
      <vt:lpstr>第四天寫 感謝夥伴</vt:lpstr>
      <vt:lpstr>感謝夥伴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五、極短篇_雙人演說</dc:title>
  <dc:creator>jin-s</dc:creator>
  <cp:lastModifiedBy>jin-s</cp:lastModifiedBy>
  <cp:revision>1</cp:revision>
  <dcterms:created xsi:type="dcterms:W3CDTF">2020-02-10T00:10:19Z</dcterms:created>
  <dcterms:modified xsi:type="dcterms:W3CDTF">2020-02-10T00:11:35Z</dcterms:modified>
</cp:coreProperties>
</file>