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B8D5B-9A4F-477B-BA2F-C22094F6EEFB}" type="datetimeFigureOut">
              <a:rPr lang="zh-TW" altLang="en-US" smtClean="0"/>
              <a:t>2020/2/5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C17FD-2D9E-4A19-A010-268A741F3C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8075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7D58D-3F68-4A3C-8E0E-AA207242AB4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513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7D58D-3F68-4A3C-8E0E-AA207242AB4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2606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7D58D-3F68-4A3C-8E0E-AA207242AB4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8829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7D58D-3F68-4A3C-8E0E-AA207242AB49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7167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快逃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7D58D-3F68-4A3C-8E0E-AA207242AB4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487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B96E-1883-476A-BDD5-D87AFB1BA4C1}" type="datetimeFigureOut">
              <a:rPr lang="zh-TW" altLang="en-US" smtClean="0"/>
              <a:t>2020/2/5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F543-7B15-4FB6-A1A7-0D6651F543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1623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B96E-1883-476A-BDD5-D87AFB1BA4C1}" type="datetimeFigureOut">
              <a:rPr lang="zh-TW" altLang="en-US" smtClean="0"/>
              <a:t>2020/2/5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F543-7B15-4FB6-A1A7-0D6651F543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322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B96E-1883-476A-BDD5-D87AFB1BA4C1}" type="datetimeFigureOut">
              <a:rPr lang="zh-TW" altLang="en-US" smtClean="0"/>
              <a:t>2020/2/5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F543-7B15-4FB6-A1A7-0D6651F543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995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B96E-1883-476A-BDD5-D87AFB1BA4C1}" type="datetimeFigureOut">
              <a:rPr lang="zh-TW" altLang="en-US" smtClean="0"/>
              <a:t>2020/2/5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F543-7B15-4FB6-A1A7-0D6651F543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69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B96E-1883-476A-BDD5-D87AFB1BA4C1}" type="datetimeFigureOut">
              <a:rPr lang="zh-TW" altLang="en-US" smtClean="0"/>
              <a:t>2020/2/5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F543-7B15-4FB6-A1A7-0D6651F543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2092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B96E-1883-476A-BDD5-D87AFB1BA4C1}" type="datetimeFigureOut">
              <a:rPr lang="zh-TW" altLang="en-US" smtClean="0"/>
              <a:t>2020/2/5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F543-7B15-4FB6-A1A7-0D6651F543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542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B96E-1883-476A-BDD5-D87AFB1BA4C1}" type="datetimeFigureOut">
              <a:rPr lang="zh-TW" altLang="en-US" smtClean="0"/>
              <a:t>2020/2/5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F543-7B15-4FB6-A1A7-0D6651F543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7741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B96E-1883-476A-BDD5-D87AFB1BA4C1}" type="datetimeFigureOut">
              <a:rPr lang="zh-TW" altLang="en-US" smtClean="0"/>
              <a:t>2020/2/5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F543-7B15-4FB6-A1A7-0D6651F543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8944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B96E-1883-476A-BDD5-D87AFB1BA4C1}" type="datetimeFigureOut">
              <a:rPr lang="zh-TW" altLang="en-US" smtClean="0"/>
              <a:t>2020/2/5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F543-7B15-4FB6-A1A7-0D6651F543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404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B96E-1883-476A-BDD5-D87AFB1BA4C1}" type="datetimeFigureOut">
              <a:rPr lang="zh-TW" altLang="en-US" smtClean="0"/>
              <a:t>2020/2/5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F543-7B15-4FB6-A1A7-0D6651F543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4897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B96E-1883-476A-BDD5-D87AFB1BA4C1}" type="datetimeFigureOut">
              <a:rPr lang="zh-TW" altLang="en-US" smtClean="0"/>
              <a:t>2020/2/5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F543-7B15-4FB6-A1A7-0D6651F543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9727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4B96E-1883-476A-BDD5-D87AFB1BA4C1}" type="datetimeFigureOut">
              <a:rPr lang="zh-TW" altLang="en-US" smtClean="0"/>
              <a:t>2020/2/5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F543-7B15-4FB6-A1A7-0D6651F543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914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ç¸éåç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如何</a:t>
            </a:r>
            <a:r>
              <a:rPr lang="zh-TW" altLang="en-US" b="1" dirty="0" smtClean="0">
                <a:solidFill>
                  <a:srgbClr val="FF0000"/>
                </a:solidFill>
              </a:rPr>
              <a:t>利用國語日報的插圖─</a:t>
            </a:r>
            <a:r>
              <a:rPr lang="en-US" altLang="zh-TW" b="1" dirty="0" smtClean="0">
                <a:solidFill>
                  <a:srgbClr val="FF0000"/>
                </a:solidFill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</a:rPr>
            </a:br>
            <a:r>
              <a:rPr lang="zh-TW" altLang="en-US" b="1" dirty="0" smtClean="0">
                <a:solidFill>
                  <a:srgbClr val="FF0000"/>
                </a:solidFill>
              </a:rPr>
              <a:t>進行看圖寫作</a:t>
            </a:r>
            <a:r>
              <a:rPr lang="zh-TW" altLang="en-US" b="1" dirty="0" smtClean="0">
                <a:solidFill>
                  <a:srgbClr val="FF0000"/>
                </a:solidFill>
                <a:latin typeface="新細明體"/>
                <a:ea typeface="新細明體"/>
              </a:rPr>
              <a:t>（</a:t>
            </a:r>
            <a:r>
              <a:rPr lang="zh-TW" altLang="en-US" b="1" dirty="0" smtClean="0">
                <a:solidFill>
                  <a:srgbClr val="FF0000"/>
                </a:solidFill>
              </a:rPr>
              <a:t>張張精彩照相館</a:t>
            </a:r>
            <a:r>
              <a:rPr lang="zh-TW" altLang="en-US" b="1" dirty="0" smtClean="0">
                <a:solidFill>
                  <a:srgbClr val="FF0000"/>
                </a:solidFill>
                <a:latin typeface="新細明體"/>
                <a:ea typeface="新細明體"/>
              </a:rPr>
              <a:t>）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199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為何要進行看圖寫作？</a:t>
            </a:r>
            <a:endParaRPr lang="en-US" altLang="zh-TW" sz="3600" b="1" dirty="0" smtClean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練習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學生語言表達能力、思維邏輯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力的基礎。</a:t>
            </a:r>
          </a:p>
          <a:p>
            <a:pPr marL="0" indent="0">
              <a:buNone/>
            </a:pPr>
            <a:r>
              <a:rPr lang="en-US" altLang="zh-TW" sz="36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看圖作文的重點</a:t>
            </a:r>
            <a:endParaRPr lang="en-US" altLang="zh-TW" sz="3600" b="1" dirty="0" smtClean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進行看圖作文的練習，必須認真觀察，觀察得細緻，才能寫得具體，抓住了重點，才能把圖中的中心思想表達得準確。</a:t>
            </a:r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085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305804"/>
            <a:ext cx="8136904" cy="10801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</a:rPr>
              <a:t>二、如何利用國語日報的插圖─</a:t>
            </a:r>
            <a:br>
              <a:rPr lang="zh-TW" altLang="en-US" sz="3600" b="1" dirty="0">
                <a:solidFill>
                  <a:srgbClr val="FF0000"/>
                </a:solidFill>
              </a:rPr>
            </a:br>
            <a:r>
              <a:rPr lang="zh-TW" altLang="en-US" sz="3600" b="1" dirty="0">
                <a:solidFill>
                  <a:srgbClr val="FF0000"/>
                </a:solidFill>
              </a:rPr>
              <a:t>進行看圖寫作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24328" y="1556792"/>
            <a:ext cx="1368152" cy="4897713"/>
          </a:xfrm>
        </p:spPr>
        <p:txBody>
          <a:bodyPr vert="eaVert">
            <a:normAutofit fontScale="70000" lnSpcReduction="20000"/>
          </a:bodyPr>
          <a:lstStyle/>
          <a:p>
            <a:pPr marL="0" indent="0">
              <a:buNone/>
            </a:pPr>
            <a:r>
              <a:rPr lang="zh-TW" altLang="en-US" sz="31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⒈這張圖你看到了什麼？       </a:t>
            </a:r>
            <a:endParaRPr lang="en-US" altLang="zh-TW" sz="3100" b="1" dirty="0" smtClean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1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⒉你會怎麼進行這張圖的寫作？</a:t>
            </a:r>
            <a:endParaRPr lang="en-US" altLang="zh-TW" sz="3100" b="1" dirty="0" smtClean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sz="31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⒊</a:t>
            </a:r>
            <a:r>
              <a:rPr lang="zh-TW" altLang="en-US" sz="31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為什麼我要用國語日報的圖來教寫作</a:t>
            </a:r>
            <a:r>
              <a:rPr lang="zh-TW" altLang="en-US" sz="24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en-US" sz="2400" b="1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66" y="1772816"/>
            <a:ext cx="7200800" cy="489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78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688"/>
            <a:ext cx="9144000" cy="702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二、張張精彩照相館</a:t>
            </a:r>
            <a:r>
              <a:rPr lang="en-US" altLang="zh-TW" b="1" dirty="0">
                <a:solidFill>
                  <a:srgbClr val="FF0000"/>
                </a:solidFill>
              </a:rPr>
              <a:t>_</a:t>
            </a:r>
            <a:r>
              <a:rPr lang="zh-TW" altLang="en-US" b="1" dirty="0">
                <a:solidFill>
                  <a:srgbClr val="FF0000"/>
                </a:solidFill>
              </a:rPr>
              <a:t>看圖寫作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en-US" sz="40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一張圖怎麼教</a:t>
            </a:r>
            <a:r>
              <a:rPr lang="zh-TW" altLang="en-US" sz="40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寫作？</a:t>
            </a:r>
            <a:endParaRPr lang="en-US" altLang="zh-TW" sz="4000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0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0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六何法：</a:t>
            </a:r>
            <a:r>
              <a:rPr lang="en-US" altLang="zh-TW" sz="40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低年級</a:t>
            </a:r>
            <a:r>
              <a:rPr lang="en-US" altLang="zh-TW" sz="40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</a:p>
          <a:p>
            <a:pPr marL="0" indent="0">
              <a:buNone/>
            </a:pPr>
            <a:r>
              <a:rPr lang="zh-TW" altLang="en-US" sz="40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40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5W</a:t>
            </a:r>
            <a:r>
              <a:rPr lang="zh-TW" altLang="en-US" sz="40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：人、事、時、地、物；</a:t>
            </a:r>
            <a:r>
              <a:rPr lang="en-US" altLang="zh-TW" sz="40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1H</a:t>
            </a:r>
            <a:r>
              <a:rPr lang="zh-TW" altLang="en-US" sz="40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：如何。</a:t>
            </a:r>
            <a:endParaRPr lang="en-US" altLang="zh-TW" sz="4000" dirty="0" smtClean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0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0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故事結構：</a:t>
            </a:r>
            <a:r>
              <a:rPr lang="en-US" altLang="zh-TW" sz="40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中高年級</a:t>
            </a:r>
            <a:r>
              <a:rPr lang="en-US" altLang="zh-TW" sz="40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</a:p>
          <a:p>
            <a:pPr marL="0" indent="0">
              <a:buNone/>
            </a:pPr>
            <a:r>
              <a:rPr lang="zh-TW" altLang="en-US" sz="40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背景、原因、經過、結果。</a:t>
            </a:r>
            <a:endParaRPr lang="en-US" altLang="zh-TW" sz="4000" dirty="0" smtClean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0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0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全班故事接龍。</a:t>
            </a:r>
            <a:r>
              <a:rPr lang="en-US" altLang="zh-TW" sz="40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先暖身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個人創作前</a:t>
            </a:r>
            <a:r>
              <a:rPr lang="en-US" altLang="zh-TW" sz="40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481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688"/>
            <a:ext cx="9144000" cy="702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6933"/>
            <a:ext cx="5112568" cy="595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652120" y="260648"/>
            <a:ext cx="3200876" cy="57903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一望無際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的田地，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結實纍纍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的果實，真是令我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大開眼界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清涼的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微風吹來，讓我全身都涼快了起來！田的中間，立著一個稻草人，在風中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左右搖晃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，看起來很開心，站在稻子上的麻雀，正「啾！啾！」的叫著，池塘裡的鴨子，正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自由自在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的在水中游呢！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079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688"/>
            <a:ext cx="9144000" cy="702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710269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5076056" y="548680"/>
            <a:ext cx="3508653" cy="56166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哇！小琉球的海中真是美麗，魚群</a:t>
            </a:r>
            <a:r>
              <a:rPr lang="zh-TW" altLang="en-US" sz="36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游來游去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，珊瑚礁</a:t>
            </a:r>
            <a:r>
              <a:rPr lang="zh-TW" altLang="en-US" sz="36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鮮艷美麗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五彩繽紛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，哎呀！何時冒出一隻水母？快逃！又看見一隻美麗的海龜，大海真是有趣。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700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36904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二、張張精彩照相館</a:t>
            </a:r>
            <a:r>
              <a:rPr lang="en-US" altLang="zh-TW" b="1" dirty="0">
                <a:solidFill>
                  <a:srgbClr val="FF0000"/>
                </a:solidFill>
              </a:rPr>
              <a:t>_</a:t>
            </a:r>
            <a:r>
              <a:rPr lang="zh-TW" altLang="en-US" b="1" dirty="0">
                <a:solidFill>
                  <a:srgbClr val="FF0000"/>
                </a:solidFill>
              </a:rPr>
              <a:t>看圖寫作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124745"/>
            <a:ext cx="8229600" cy="648072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6600CC"/>
                </a:solidFill>
              </a:rPr>
              <a:t>看圖說故事班級</a:t>
            </a:r>
            <a:r>
              <a:rPr lang="zh-TW" altLang="en-US" b="1" dirty="0">
                <a:solidFill>
                  <a:srgbClr val="6600CC"/>
                </a:solidFill>
              </a:rPr>
              <a:t>寫作</a:t>
            </a:r>
            <a:r>
              <a:rPr lang="zh-TW" altLang="en-US" b="1" dirty="0" smtClean="0">
                <a:solidFill>
                  <a:srgbClr val="6600CC"/>
                </a:solidFill>
              </a:rPr>
              <a:t>本</a:t>
            </a:r>
            <a:r>
              <a:rPr lang="en-US" altLang="zh-TW" b="1" dirty="0" smtClean="0">
                <a:solidFill>
                  <a:srgbClr val="6600CC"/>
                </a:solidFill>
              </a:rPr>
              <a:t>_</a:t>
            </a:r>
            <a:r>
              <a:rPr lang="zh-TW" altLang="en-US" b="1" dirty="0" smtClean="0">
                <a:solidFill>
                  <a:srgbClr val="6600CC"/>
                </a:solidFill>
              </a:rPr>
              <a:t>輪流寫，常常寫</a:t>
            </a:r>
            <a:r>
              <a:rPr lang="zh-TW" altLang="en-US" dirty="0" smtClean="0">
                <a:solidFill>
                  <a:srgbClr val="6600CC"/>
                </a:solidFill>
              </a:rPr>
              <a:t>。</a:t>
            </a:r>
            <a:endParaRPr lang="zh-TW" altLang="en-US" dirty="0">
              <a:solidFill>
                <a:srgbClr val="6600CC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19351"/>
            <a:ext cx="3528392" cy="470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01"/>
          <a:stretch/>
        </p:blipFill>
        <p:spPr bwMode="auto">
          <a:xfrm>
            <a:off x="4211960" y="1819351"/>
            <a:ext cx="4464497" cy="497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75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D2D2D2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D2D2D2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344</Words>
  <Application>Microsoft Office PowerPoint</Application>
  <PresentationFormat>如螢幕大小 (4:3)</PresentationFormat>
  <Paragraphs>28</Paragraphs>
  <Slides>6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如何利用國語日報的插圖─ 進行看圖寫作（張張精彩照相館）</vt:lpstr>
      <vt:lpstr>二、如何利用國語日報的插圖─ 進行看圖寫作</vt:lpstr>
      <vt:lpstr>二、張張精彩照相館_看圖寫作</vt:lpstr>
      <vt:lpstr>PowerPoint 簡報</vt:lpstr>
      <vt:lpstr>PowerPoint 簡報</vt:lpstr>
      <vt:lpstr>二、張張精彩照相館_看圖寫作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如何利用國語日報的插圖─ 進行看圖寫作（張張精彩照相館）</dc:title>
  <dc:creator>jin-s</dc:creator>
  <cp:lastModifiedBy>jin-s</cp:lastModifiedBy>
  <cp:revision>1</cp:revision>
  <dcterms:created xsi:type="dcterms:W3CDTF">2020-02-05T15:28:20Z</dcterms:created>
  <dcterms:modified xsi:type="dcterms:W3CDTF">2020-02-05T15:31:01Z</dcterms:modified>
</cp:coreProperties>
</file>