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7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31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3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38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9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9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29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10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3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F6DE-70B8-4CE8-9A08-E29EA92BA442}" type="datetimeFigureOut">
              <a:rPr lang="zh-TW" altLang="en-US" smtClean="0"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E2E3-6157-4C1D-8A45-4D0B126FF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讀報迷宮</a:t>
            </a:r>
            <a:r>
              <a:rPr lang="en-US" altLang="zh-TW" sz="5400" dirty="0">
                <a:solidFill>
                  <a:srgbClr val="FF0000"/>
                </a:solidFill>
              </a:rPr>
              <a:t>g</a:t>
            </a:r>
            <a:r>
              <a:rPr lang="en-US" altLang="zh-TW" sz="5400" dirty="0" smtClean="0">
                <a:solidFill>
                  <a:srgbClr val="FF0000"/>
                </a:solidFill>
              </a:rPr>
              <a:t>o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CC"/>
                </a:solidFill>
              </a:rPr>
              <a:t>一準備材料：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國語日報兒童園地版文章、四開圖畫紙切一半、膠水、設計文章問題四到五個、彩色筆或粉蠟筆。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為了節省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時間，可以先讓孩子看完文章回家先把問題設計好先寫在紙上。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82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讀寫結合</a:t>
            </a:r>
            <a:r>
              <a:rPr lang="en-US" altLang="zh-TW" b="1" dirty="0" smtClean="0">
                <a:solidFill>
                  <a:srgbClr val="FF0000"/>
                </a:solidFill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</a:rPr>
              <a:t>活動加心動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0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讀寫結合</a:t>
            </a:r>
            <a:r>
              <a:rPr lang="en-US" altLang="zh-TW" b="1" dirty="0">
                <a:solidFill>
                  <a:srgbClr val="FF0000"/>
                </a:solidFill>
              </a:rPr>
              <a:t>_</a:t>
            </a:r>
            <a:r>
              <a:rPr lang="zh-TW" altLang="en-US" b="1" dirty="0">
                <a:solidFill>
                  <a:srgbClr val="FF0000"/>
                </a:solidFill>
              </a:rPr>
              <a:t>活動加心動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3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一、從報紙剪下兒童園地文章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7207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5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二、貼上文章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778" y="1340768"/>
            <a:ext cx="8229600" cy="4525963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將圖畫紙四開切成一半，貼上國語日報兒童園地文章。</a:t>
            </a:r>
            <a:endParaRPr lang="en-US" altLang="zh-TW" sz="36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38" y="2564904"/>
            <a:ext cx="666296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8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三、設計問題畫出迷宮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544616" cy="54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134740" y="1268760"/>
            <a:ext cx="1661993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一個問題有兩個選項，答對○和答錯 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，答錯掉到陷阱接受處罰，答對繼續往前走。</a:t>
            </a:r>
            <a:endParaRPr lang="zh-TW" altLang="en-US" sz="3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72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6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2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8027"/>
          <a:stretch/>
        </p:blipFill>
        <p:spPr bwMode="auto">
          <a:xfrm>
            <a:off x="827584" y="260648"/>
            <a:ext cx="7560840" cy="64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四、一起來玩迷宮圖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628800"/>
            <a:ext cx="4752528" cy="452596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男女生互玩</a:t>
            </a:r>
            <a:endParaRPr lang="en-US" altLang="zh-TW" sz="44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endParaRPr lang="en-US" altLang="zh-TW" sz="44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女生找</a:t>
            </a: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</a:t>
            </a:r>
            <a:endParaRPr lang="en-US" altLang="zh-TW" sz="44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找好朋友一起玩</a:t>
            </a:r>
          </a:p>
        </p:txBody>
      </p:sp>
    </p:spTree>
    <p:extLst>
      <p:ext uri="{BB962C8B-B14F-4D97-AF65-F5344CB8AC3E}">
        <p14:creationId xmlns:p14="http://schemas.microsoft.com/office/powerpoint/2010/main" val="19644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同學互玩</a:t>
            </a:r>
            <a:r>
              <a:rPr lang="en-US" altLang="zh-TW" b="1" dirty="0" smtClean="0">
                <a:solidFill>
                  <a:srgbClr val="FF0000"/>
                </a:solidFill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</a:rPr>
              <a:t>讀報的笑容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答錯了根據設計的陷阱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接受處罰</a:t>
            </a:r>
            <a:r>
              <a:rPr lang="en-US" altLang="zh-TW" b="1" dirty="0" smtClean="0">
                <a:solidFill>
                  <a:srgbClr val="FF0000"/>
                </a:solidFill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</a:rPr>
              <a:t>玩中學習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2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171</Words>
  <Application>Microsoft Office PowerPoint</Application>
  <PresentationFormat>如螢幕大小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讀報迷宮go</vt:lpstr>
      <vt:lpstr>一、從報紙剪下兒童園地文章</vt:lpstr>
      <vt:lpstr>二、貼上文章</vt:lpstr>
      <vt:lpstr>三、設計問題畫出迷宮</vt:lpstr>
      <vt:lpstr>PowerPoint 簡報</vt:lpstr>
      <vt:lpstr>PowerPoint 簡報</vt:lpstr>
      <vt:lpstr>四、一起來玩迷宮圖</vt:lpstr>
      <vt:lpstr>同學互玩_讀報的笑容</vt:lpstr>
      <vt:lpstr>答錯了根據設計的陷阱 接受處罰_玩中學習</vt:lpstr>
      <vt:lpstr>讀寫結合_活動加心動</vt:lpstr>
      <vt:lpstr>讀寫結合_活動加心動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讀報迷宮go</dc:title>
  <dc:creator>jin-s</dc:creator>
  <cp:lastModifiedBy>jin-s</cp:lastModifiedBy>
  <cp:revision>9</cp:revision>
  <dcterms:created xsi:type="dcterms:W3CDTF">2018-10-21T14:40:31Z</dcterms:created>
  <dcterms:modified xsi:type="dcterms:W3CDTF">2018-10-29T14:43:58Z</dcterms:modified>
</cp:coreProperties>
</file>