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E462F-FAB1-433D-AF24-570E8D8B7387}" type="datetimeFigureOut">
              <a:rPr lang="zh-TW" altLang="en-US" smtClean="0"/>
              <a:t>2017/11/5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18E45-7206-4941-8A92-D0FF59982C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6695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18E45-7206-4941-8A92-D0FF59982C4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5371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85B1-F05D-4032-96CD-E570A66802A1}" type="datetimeFigureOut">
              <a:rPr lang="zh-TW" altLang="en-US" smtClean="0"/>
              <a:t>2017/11/4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D801F-E61B-4596-851E-6E4C4F6075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9493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85B1-F05D-4032-96CD-E570A66802A1}" type="datetimeFigureOut">
              <a:rPr lang="zh-TW" altLang="en-US" smtClean="0"/>
              <a:t>2017/11/5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D801F-E61B-4596-851E-6E4C4F6075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4136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85B1-F05D-4032-96CD-E570A66802A1}" type="datetimeFigureOut">
              <a:rPr lang="zh-TW" altLang="en-US" smtClean="0"/>
              <a:t>2017/11/5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D801F-E61B-4596-851E-6E4C4F6075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047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85B1-F05D-4032-96CD-E570A66802A1}" type="datetimeFigureOut">
              <a:rPr lang="zh-TW" altLang="en-US" smtClean="0"/>
              <a:t>2017/11/4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D801F-E61B-4596-851E-6E4C4F6075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238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85B1-F05D-4032-96CD-E570A66802A1}" type="datetimeFigureOut">
              <a:rPr lang="zh-TW" altLang="en-US" smtClean="0"/>
              <a:t>2017/11/5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D801F-E61B-4596-851E-6E4C4F6075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0783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85B1-F05D-4032-96CD-E570A66802A1}" type="datetimeFigureOut">
              <a:rPr lang="zh-TW" altLang="en-US" smtClean="0"/>
              <a:t>2017/11/5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D801F-E61B-4596-851E-6E4C4F6075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0375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85B1-F05D-4032-96CD-E570A66802A1}" type="datetimeFigureOut">
              <a:rPr lang="zh-TW" altLang="en-US" smtClean="0"/>
              <a:t>2017/11/5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D801F-E61B-4596-851E-6E4C4F6075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4087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85B1-F05D-4032-96CD-E570A66802A1}" type="datetimeFigureOut">
              <a:rPr lang="zh-TW" altLang="en-US" smtClean="0"/>
              <a:t>2017/11/5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D801F-E61B-4596-851E-6E4C4F6075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4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85B1-F05D-4032-96CD-E570A66802A1}" type="datetimeFigureOut">
              <a:rPr lang="zh-TW" altLang="en-US" smtClean="0"/>
              <a:t>2017/11/5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D801F-E61B-4596-851E-6E4C4F6075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8023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85B1-F05D-4032-96CD-E570A66802A1}" type="datetimeFigureOut">
              <a:rPr lang="zh-TW" altLang="en-US" smtClean="0"/>
              <a:t>2017/11/5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D801F-E61B-4596-851E-6E4C4F6075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440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85B1-F05D-4032-96CD-E570A66802A1}" type="datetimeFigureOut">
              <a:rPr lang="zh-TW" altLang="en-US" smtClean="0"/>
              <a:t>2017/11/5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D801F-E61B-4596-851E-6E4C4F6075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6709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C85B1-F05D-4032-96CD-E570A66802A1}" type="datetimeFigureOut">
              <a:rPr lang="zh-TW" altLang="en-US" smtClean="0"/>
              <a:t>2017/11/4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D801F-E61B-4596-851E-6E4C4F6075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645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「簡報背景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12776"/>
            <a:ext cx="8136904" cy="4713387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（一）、準備一片落葉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（二）、剪下國語日報極短篇貼在落葉上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2644113"/>
            <a:ext cx="3888432" cy="379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331640" y="332656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</a:rPr>
              <a:t>落葉極短篇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>_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和媽媽分享心情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433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「簡報背景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260648"/>
            <a:ext cx="8229600" cy="13681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zh-TW" altLang="en-US" dirty="0" smtClean="0"/>
              <a:t>（三）、用色紙剪一個造型，造型不可比樹葉大。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（四）、在</a:t>
            </a:r>
            <a:r>
              <a:rPr lang="zh-TW" altLang="en-US" dirty="0"/>
              <a:t>紙上寫</a:t>
            </a:r>
            <a:r>
              <a:rPr lang="zh-TW" altLang="en-US" dirty="0" smtClean="0"/>
              <a:t>下極短篇文章的心得。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（五）、心得分享對象是媽媽或照顧你的人。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3386"/>
            <a:ext cx="432048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5" y="2348880"/>
            <a:ext cx="6012160" cy="421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804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「簡報背景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04664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（六）、在樹葉兩面用粉臘筆塗上顏色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8" y="1772816"/>
            <a:ext cx="43888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2" t="3000" r="19062" b="2750"/>
          <a:stretch/>
        </p:blipFill>
        <p:spPr bwMode="auto">
          <a:xfrm>
            <a:off x="4572000" y="1772816"/>
            <a:ext cx="4134076" cy="466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123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「簡報背景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作品欣賞</a:t>
            </a:r>
            <a:r>
              <a:rPr lang="en-US" altLang="zh-TW" dirty="0" smtClean="0"/>
              <a:t>_</a:t>
            </a:r>
            <a:r>
              <a:rPr lang="zh-TW" altLang="en-US" dirty="0" smtClean="0"/>
              <a:t>送給媽媽</a:t>
            </a:r>
            <a:endParaRPr lang="zh-TW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5" t="1868" r="17297"/>
          <a:stretch/>
        </p:blipFill>
        <p:spPr bwMode="auto">
          <a:xfrm>
            <a:off x="107504" y="2276872"/>
            <a:ext cx="3971926" cy="444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77097"/>
            <a:ext cx="4896544" cy="53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791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「簡報背景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作品欣賞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87074"/>
            <a:ext cx="4176464" cy="429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30547"/>
            <a:ext cx="4592370" cy="460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652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「簡報背景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77072"/>
            <a:ext cx="3384376" cy="26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一片葉一片情</a:t>
            </a:r>
            <a:r>
              <a:rPr lang="en-US" altLang="zh-TW" dirty="0" smtClean="0"/>
              <a:t>_</a:t>
            </a:r>
            <a:r>
              <a:rPr lang="zh-TW" altLang="en-US" dirty="0" smtClean="0"/>
              <a:t>極短篇分享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dirty="0"/>
              <a:t>一片</a:t>
            </a:r>
            <a:r>
              <a:rPr lang="zh-TW" altLang="en-US" dirty="0" smtClean="0"/>
              <a:t>落葉，可以化腐朽為神奇</a:t>
            </a:r>
            <a:endParaRPr lang="en-US" altLang="zh-TW" dirty="0"/>
          </a:p>
          <a:p>
            <a:pPr marL="0" indent="0" algn="ctr">
              <a:buNone/>
            </a:pPr>
            <a:r>
              <a:rPr lang="zh-TW" altLang="en-US" dirty="0" smtClean="0"/>
              <a:t>一</a:t>
            </a:r>
            <a:r>
              <a:rPr lang="zh-TW" altLang="en-US" dirty="0"/>
              <a:t>片</a:t>
            </a:r>
            <a:r>
              <a:rPr lang="zh-TW" altLang="en-US" dirty="0" smtClean="0"/>
              <a:t>落葉，可以傳達一份情意</a:t>
            </a:r>
            <a:endParaRPr lang="en-US" altLang="zh-TW" dirty="0"/>
          </a:p>
          <a:p>
            <a:pPr marL="0" indent="0" algn="ctr">
              <a:buNone/>
            </a:pPr>
            <a:r>
              <a:rPr lang="zh-TW" altLang="en-US" dirty="0" smtClean="0"/>
              <a:t>一</a:t>
            </a:r>
            <a:r>
              <a:rPr lang="zh-TW" altLang="en-US" dirty="0"/>
              <a:t>片</a:t>
            </a:r>
            <a:r>
              <a:rPr lang="zh-TW" altLang="en-US" dirty="0" smtClean="0"/>
              <a:t>落葉，可以說出心裡的話</a:t>
            </a:r>
            <a:endParaRPr lang="en-US" altLang="zh-TW" dirty="0"/>
          </a:p>
          <a:p>
            <a:pPr marL="0" indent="0" algn="ctr">
              <a:buNone/>
            </a:pPr>
            <a:r>
              <a:rPr lang="zh-TW" altLang="en-US" dirty="0" smtClean="0"/>
              <a:t>一</a:t>
            </a:r>
            <a:r>
              <a:rPr lang="zh-TW" altLang="en-US" dirty="0"/>
              <a:t>片</a:t>
            </a:r>
            <a:r>
              <a:rPr lang="zh-TW" altLang="en-US" dirty="0" smtClean="0"/>
              <a:t>落葉，是值得珍藏的親情</a:t>
            </a:r>
            <a:endParaRPr lang="en-US" altLang="zh-TW" dirty="0" smtClean="0"/>
          </a:p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1145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140</Words>
  <Application>Microsoft Office PowerPoint</Application>
  <PresentationFormat>如螢幕大小 (4:3)</PresentationFormat>
  <Paragraphs>15</Paragraphs>
  <Slides>6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PowerPoint 簡報</vt:lpstr>
      <vt:lpstr>PowerPoint 簡報</vt:lpstr>
      <vt:lpstr>（六）、在樹葉兩面用粉臘筆塗上顏色</vt:lpstr>
      <vt:lpstr>作品欣賞_送給媽媽</vt:lpstr>
      <vt:lpstr>作品欣賞</vt:lpstr>
      <vt:lpstr>一片葉一片情_極短篇分享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一片葉一片情_極短篇分享</dc:title>
  <dc:creator>user</dc:creator>
  <cp:lastModifiedBy>user</cp:lastModifiedBy>
  <cp:revision>4</cp:revision>
  <dcterms:created xsi:type="dcterms:W3CDTF">2017-11-04T15:55:58Z</dcterms:created>
  <dcterms:modified xsi:type="dcterms:W3CDTF">2017-11-04T16:35:13Z</dcterms:modified>
</cp:coreProperties>
</file>