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01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5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12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2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5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9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06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70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8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5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5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8156-BB79-4A40-9D1A-908A27D9C580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4935-6A35-46EB-A434-DF200845A6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1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9212" y="320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極短篇教學寫作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6493" b="4290"/>
          <a:stretch/>
        </p:blipFill>
        <p:spPr bwMode="auto">
          <a:xfrm>
            <a:off x="395536" y="1186483"/>
            <a:ext cx="6348760" cy="53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362908" y="1448779"/>
            <a:ext cx="2308324" cy="4800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一、題目是什麼？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二、共分幾段？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三、有那些四字語詞？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四、共有一百一十個字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83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極短篇學寫作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4"/>
          <a:stretch/>
        </p:blipFill>
        <p:spPr bwMode="auto">
          <a:xfrm>
            <a:off x="395536" y="1700808"/>
            <a:ext cx="62350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18892" y="1700808"/>
            <a:ext cx="2677656" cy="4800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一、題目是什麼？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二、共分幾段？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三、文章特色加入對話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四、共有一百二十九個字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67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極短篇寫作注意事情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一、先寫出一段文章，再根據文章訂題目</a:t>
            </a:r>
            <a:endParaRPr lang="en-US" altLang="zh-TW" dirty="0" smtClean="0"/>
          </a:p>
          <a:p>
            <a:r>
              <a:rPr lang="zh-TW" altLang="en-US" dirty="0" smtClean="0"/>
              <a:t>二、或先訂一個題目，再寫文章</a:t>
            </a:r>
            <a:endParaRPr lang="en-US" altLang="zh-TW" dirty="0" smtClean="0"/>
          </a:p>
          <a:p>
            <a:r>
              <a:rPr lang="zh-TW" altLang="en-US" dirty="0" smtClean="0"/>
              <a:t>三、文章最多分兩段</a:t>
            </a:r>
            <a:endParaRPr lang="en-US" altLang="zh-TW" dirty="0" smtClean="0"/>
          </a:p>
          <a:p>
            <a:r>
              <a:rPr lang="zh-TW" altLang="en-US" dirty="0" smtClean="0"/>
              <a:t>四、文字大約在一百多</a:t>
            </a:r>
            <a:endParaRPr lang="en-US" altLang="zh-TW" dirty="0" smtClean="0"/>
          </a:p>
          <a:p>
            <a:r>
              <a:rPr lang="zh-TW" altLang="en-US" dirty="0" smtClean="0"/>
              <a:t>五、加入四字語詞，或形容詞。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35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題目參考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628800"/>
            <a:ext cx="67070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我愛早自修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最喜歡的早自修活動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看二十四</a:t>
            </a:r>
            <a:r>
              <a:rPr lang="zh-TW" altLang="en-US" dirty="0" smtClean="0"/>
              <a:t>孝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 smtClean="0"/>
              <a:t>晨間閱讀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成語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上台</a:t>
            </a:r>
            <a:r>
              <a:rPr lang="zh-TW" altLang="en-US" dirty="0" smtClean="0"/>
              <a:t>朗讀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上台說</a:t>
            </a:r>
            <a:r>
              <a:rPr lang="zh-TW" altLang="en-US" dirty="0" smtClean="0"/>
              <a:t>故事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故事卡寫故事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32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7673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9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「簡報背景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極</a:t>
            </a:r>
            <a:r>
              <a:rPr lang="zh-TW" altLang="en-US" dirty="0" smtClean="0"/>
              <a:t>短篇小而美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學生極容易</a:t>
            </a:r>
            <a:r>
              <a:rPr lang="zh-TW" altLang="en-US" dirty="0" smtClean="0"/>
              <a:t>上手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輕鬆</a:t>
            </a:r>
            <a:r>
              <a:rPr lang="zh-TW" altLang="en-US" dirty="0" smtClean="0"/>
              <a:t>教學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/>
              <a:t>輕鬆完成一篇</a:t>
            </a:r>
            <a:r>
              <a:rPr lang="zh-TW" altLang="en-US" dirty="0" smtClean="0"/>
              <a:t>作文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學生喜歡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老師也能稍放鬆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投投稿給孩子一個希望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402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168</Words>
  <Application>Microsoft Office PowerPoint</Application>
  <PresentationFormat>如螢幕大小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極短篇教學寫作</vt:lpstr>
      <vt:lpstr>極短篇學寫作</vt:lpstr>
      <vt:lpstr>極短篇寫作注意事情</vt:lpstr>
      <vt:lpstr>題目參考</vt:lpstr>
      <vt:lpstr>PowerPoint 簡報</vt:lpstr>
      <vt:lpstr>PowerPoint 簡報</vt:lpstr>
      <vt:lpstr>教學分享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極短篇教學寫作</dc:title>
  <dc:creator>user</dc:creator>
  <cp:lastModifiedBy>user</cp:lastModifiedBy>
  <cp:revision>7</cp:revision>
  <dcterms:created xsi:type="dcterms:W3CDTF">2017-10-14T06:40:33Z</dcterms:created>
  <dcterms:modified xsi:type="dcterms:W3CDTF">2017-10-31T15:50:13Z</dcterms:modified>
</cp:coreProperties>
</file>