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9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80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97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79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4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0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74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1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94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B841-B7A5-4433-A2AC-6EFB54D5E67E}" type="datetimeFigureOut">
              <a:rPr lang="zh-TW" altLang="en-US" smtClean="0"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0926-23BE-4776-A23B-E9E05CF608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6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南瓜燈籠童詩創作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3394" y="1268761"/>
            <a:ext cx="813105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         配合節日，萬聖節到了，來做個南瓜童詩燈籠，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孩子從報紙中不僅欣賞童詩，還學會如何寫童詩。</a:t>
            </a:r>
            <a:endParaRPr lang="en-US" altLang="zh-TW" sz="28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/>
              <a:t>         南瓜童詩燈籠增加節日的氣氛，</a:t>
            </a:r>
            <a:r>
              <a:rPr lang="zh-TW" altLang="en-US" sz="2800" b="1" dirty="0" smtClean="0">
                <a:solidFill>
                  <a:srgbClr val="0000CC"/>
                </a:solidFill>
              </a:rPr>
              <a:t>同學互相欣賞作品、互相讚美、互相學習</a:t>
            </a:r>
            <a:r>
              <a:rPr lang="zh-TW" altLang="en-US" sz="2800" dirty="0" smtClean="0"/>
              <a:t>，真是難忘的回憶。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 b="8139"/>
          <a:stretch/>
        </p:blipFill>
        <p:spPr bwMode="auto">
          <a:xfrm>
            <a:off x="1835696" y="3140968"/>
            <a:ext cx="58640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「簡報背景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8" descr="「簡報背景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1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752528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同學互相欣賞作品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朗讀自己寫的詩給同學聽</a:t>
            </a:r>
            <a:r>
              <a:rPr lang="en-US" altLang="zh-TW" dirty="0" smtClean="0"/>
              <a:t>_</a:t>
            </a:r>
            <a:r>
              <a:rPr lang="zh-TW" altLang="en-US" dirty="0" smtClean="0"/>
              <a:t>增進友誼</a:t>
            </a:r>
            <a:endParaRPr lang="zh-TW" altLang="en-US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16057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5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南瓜燈籠童詩創作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4464496"/>
          </a:xfrm>
        </p:spPr>
        <p:txBody>
          <a:bodyPr/>
          <a:lstStyle/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r>
              <a:rPr lang="zh-TW" altLang="en-US" dirty="0" smtClean="0"/>
              <a:t>一、事先創作一首童詩</a:t>
            </a:r>
            <a:endParaRPr lang="en-US" altLang="zh-TW" dirty="0" smtClean="0"/>
          </a:p>
          <a:p>
            <a:r>
              <a:rPr lang="zh-TW" altLang="en-US" dirty="0" smtClean="0"/>
              <a:t>二、準備國語日報童詩版童詩一篇</a:t>
            </a:r>
            <a:endParaRPr lang="en-US" altLang="zh-TW" dirty="0" smtClean="0"/>
          </a:p>
          <a:p>
            <a:r>
              <a:rPr lang="zh-TW" altLang="en-US" dirty="0" smtClean="0"/>
              <a:t>三、準備用具：</a:t>
            </a:r>
            <a:r>
              <a:rPr lang="en-US" altLang="zh-TW" dirty="0" smtClean="0"/>
              <a:t>A4</a:t>
            </a:r>
            <a:r>
              <a:rPr lang="zh-TW" altLang="en-US" dirty="0" smtClean="0"/>
              <a:t>粉彩紙或有顏色的影印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紙、美工刀、尺。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15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4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南瓜燈籠童詩創作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4826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71169" y="836712"/>
            <a:ext cx="1477328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/>
              <a:t>一、右邊留八公分間隔</a:t>
            </a:r>
            <a:endParaRPr lang="en-US" altLang="zh-TW" sz="2800" dirty="0" smtClean="0"/>
          </a:p>
          <a:p>
            <a:r>
              <a:rPr lang="zh-TW" altLang="en-US" sz="2800" dirty="0" smtClean="0"/>
              <a:t>二、左邊留一公分間格</a:t>
            </a:r>
            <a:endParaRPr lang="en-US" altLang="zh-TW" sz="2800" dirty="0" smtClean="0"/>
          </a:p>
          <a:p>
            <a:r>
              <a:rPr lang="zh-TW" altLang="en-US" sz="2800" dirty="0" smtClean="0"/>
              <a:t>三、中間每隔留一點五公分畫一條線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182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南瓜燈籠童詩創作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3111"/>
            <a:ext cx="5576480" cy="5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021363" y="1052736"/>
            <a:ext cx="1754326" cy="5458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/>
              <a:t>一、右邊剪下一條紙條。</a:t>
            </a:r>
            <a:endParaRPr lang="en-US" altLang="zh-TW" sz="2800" dirty="0" smtClean="0"/>
          </a:p>
          <a:p>
            <a:r>
              <a:rPr lang="zh-TW" altLang="en-US" sz="2800" dirty="0" smtClean="0"/>
              <a:t>二、把國語日報童詩一句一句剪下。</a:t>
            </a:r>
            <a:endParaRPr lang="en-US" altLang="zh-TW" sz="2800" dirty="0" smtClean="0"/>
          </a:p>
          <a:p>
            <a:r>
              <a:rPr lang="zh-TW" altLang="en-US" sz="2800" dirty="0" smtClean="0"/>
              <a:t>三、由右至左一句貼一行。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80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南瓜燈籠童詩創作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58272" cy="467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8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紙左右捲起</a:t>
            </a:r>
            <a:r>
              <a:rPr lang="zh-TW" altLang="en-US" dirty="0" smtClean="0"/>
              <a:t>互黏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5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創作自己的童詩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268760"/>
            <a:ext cx="6635080" cy="964704"/>
          </a:xfrm>
        </p:spPr>
        <p:txBody>
          <a:bodyPr/>
          <a:lstStyle/>
          <a:p>
            <a:r>
              <a:rPr lang="zh-TW" altLang="en-US" dirty="0" smtClean="0"/>
              <a:t>把自己創作的童詩謄寫在紙上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001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8320"/>
            <a:ext cx="3898203" cy="29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完成的南瓜燈籠童詩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0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56"/>
            <a:ext cx="9144000" cy="68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布置教室有節日的氣氛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74296" cy="4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9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215</Words>
  <Application>Microsoft Office PowerPoint</Application>
  <PresentationFormat>如螢幕大小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南瓜燈籠童詩創作</vt:lpstr>
      <vt:lpstr>南瓜燈籠童詩創作</vt:lpstr>
      <vt:lpstr>南瓜燈籠童詩創作</vt:lpstr>
      <vt:lpstr>南瓜燈籠童詩創作</vt:lpstr>
      <vt:lpstr>南瓜燈籠童詩創作</vt:lpstr>
      <vt:lpstr>紙左右捲起互黏</vt:lpstr>
      <vt:lpstr>創作自己的童詩</vt:lpstr>
      <vt:lpstr>完成的南瓜燈籠童詩</vt:lpstr>
      <vt:lpstr>布置教室有節日的氣氛</vt:lpstr>
      <vt:lpstr>同學互相欣賞作品 朗讀自己寫的詩給同學聽_增進友誼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南瓜燈籠童詩創作</dc:title>
  <dc:creator>user</dc:creator>
  <cp:lastModifiedBy>user</cp:lastModifiedBy>
  <cp:revision>8</cp:revision>
  <dcterms:created xsi:type="dcterms:W3CDTF">2017-11-01T13:07:50Z</dcterms:created>
  <dcterms:modified xsi:type="dcterms:W3CDTF">2017-11-01T14:45:32Z</dcterms:modified>
</cp:coreProperties>
</file>