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0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72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42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1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79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06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69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29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7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4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B460-C117-4A2D-AA8E-ED9038C049E7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0600-C6E7-49A9-95A2-27E7C5E39D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2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CC"/>
                </a:solidFill>
                <a:latin typeface="+mn-ea"/>
                <a:ea typeface="+mn-ea"/>
              </a:rPr>
              <a:t>如何教國語日報的佳言美句</a:t>
            </a:r>
            <a:endParaRPr lang="zh-TW" altLang="en-US" b="1" dirty="0">
              <a:solidFill>
                <a:srgbClr val="0000CC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0000CC"/>
                </a:solidFill>
              </a:rPr>
              <a:t>寫佳言美句的用處：</a:t>
            </a:r>
            <a:endParaRPr lang="en-US" altLang="zh-TW" sz="36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星雲大師說：「</a:t>
            </a:r>
            <a:r>
              <a:rPr lang="zh-TW" altLang="en-US" b="1" dirty="0" smtClean="0">
                <a:solidFill>
                  <a:srgbClr val="FF0000"/>
                </a:solidFill>
              </a:rPr>
              <a:t>多讀、多看、多寫，多背佳言美句，跟別人談話就能言詞有內容。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寫作時能使用佳言美句，</a:t>
            </a:r>
            <a:r>
              <a:rPr lang="zh-TW" altLang="en-US" b="1" dirty="0" smtClean="0">
                <a:solidFill>
                  <a:srgbClr val="FF0000"/>
                </a:solidFill>
              </a:rPr>
              <a:t>文章就有深度和內函。別人看了會說，你好有學問。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練習從國語日報抄佳言美句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0" y="1600200"/>
            <a:ext cx="605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1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0952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如何教國語日報的佳言美句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9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一、全班共讀一篇兒童園地文章。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12160" cy="449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 smtClean="0"/>
              <a:t>二、找出文章中有四字語詞的句子。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三、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老師說明佳言美句的條件，要有形容詞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    或四字語詞。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zh-TW" altLang="en-US" sz="3200" b="1" dirty="0" smtClean="0"/>
              <a:t>四、全班唸完一段，就討論有沒有四字語詞。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85" y="2636912"/>
            <a:ext cx="5400600" cy="40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5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分組練習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兩人一組一起找四字語詞，老師巡視指導。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16" y="2204864"/>
            <a:ext cx="5544616" cy="44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佳言分享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992" y="1268760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把佳言美句貼在黑版上，大家分享檢討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70240" cy="446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老師帶領孩子唸佳言美句並討論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56784" cy="527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0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製作簡報指導孩子抄佳言美句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0" y="1600200"/>
            <a:ext cx="605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6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0000CC"/>
                </a:solidFill>
              </a:rPr>
              <a:t>國語日報的佳言美句哪裡最多？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/>
              <a:t>答：</a:t>
            </a:r>
            <a:r>
              <a:rPr lang="en-US" altLang="zh-TW" dirty="0" smtClean="0"/>
              <a:t>1.</a:t>
            </a:r>
            <a:r>
              <a:rPr lang="zh-TW" altLang="en-US" dirty="0" smtClean="0"/>
              <a:t>小學生的兒童園地版。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故事版。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家庭版</a:t>
            </a: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algn="ctr"/>
            <a:r>
              <a:rPr lang="zh-TW" altLang="en-US" dirty="0" smtClean="0">
                <a:solidFill>
                  <a:srgbClr val="0000CC"/>
                </a:solidFill>
              </a:rPr>
              <a:t>哪裡的文章不適合佳言美句？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/>
              <a:t>答：有關</a:t>
            </a:r>
            <a:r>
              <a:rPr lang="zh-TW" altLang="en-US" dirty="0" smtClean="0">
                <a:solidFill>
                  <a:srgbClr val="FF0000"/>
                </a:solidFill>
              </a:rPr>
              <a:t>新聞的報導例如校園、焦點新聞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821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背景图片|精美PPT背景|PPT图片素材|PPT模板|PPT图表|PPT背景图片|PPT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"/>
            <a:ext cx="915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我們來欣賞佳言美句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7585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西瓜，穿著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綠黑相間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的條紋衣裳，圓滾滾、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胖嘟嘟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的逗趣，模樣真討人喜歡。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的陽光照射著小豆芽，一顆顆小豆芽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就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像清脆悅耳的音符般跳動。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從小，媽媽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刻苦耐勞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，省吃儉用，只為了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讓我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生活無虞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點點滴滴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，我感激在心頭。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992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300</Words>
  <Application>Microsoft Office PowerPoint</Application>
  <PresentationFormat>如螢幕大小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如何教國語日報的佳言美句</vt:lpstr>
      <vt:lpstr>如何教國語日報的佳言美句</vt:lpstr>
      <vt:lpstr>二、找出文章中有四字語詞的句子。 三、老師說明佳言美句的條件，要有形容詞          或四字語詞。 四、全班唸完一段，就討論有沒有四字語詞。</vt:lpstr>
      <vt:lpstr>分組練習</vt:lpstr>
      <vt:lpstr>佳言分享</vt:lpstr>
      <vt:lpstr>老師帶領孩子唸佳言美句並討論</vt:lpstr>
      <vt:lpstr>製作簡報指導孩子抄佳言美句</vt:lpstr>
      <vt:lpstr>PowerPoint 簡報</vt:lpstr>
      <vt:lpstr>我們來欣賞佳言美句</vt:lpstr>
      <vt:lpstr>練習從國語日報抄佳言美句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如何教國語日報的佳言美句</dc:title>
  <dc:creator>user</dc:creator>
  <cp:lastModifiedBy>user</cp:lastModifiedBy>
  <cp:revision>6</cp:revision>
  <dcterms:created xsi:type="dcterms:W3CDTF">2017-11-03T05:06:13Z</dcterms:created>
  <dcterms:modified xsi:type="dcterms:W3CDTF">2017-11-04T13:06:28Z</dcterms:modified>
</cp:coreProperties>
</file>