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3" r:id="rId10"/>
    <p:sldId id="262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0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4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9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99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32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74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5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70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09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3CF3-374A-4299-8432-5B8B193AF6C2}" type="datetimeFigureOut">
              <a:rPr lang="zh-TW" altLang="en-US" smtClean="0"/>
              <a:t>2016/6/26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0B89-42CF-4000-92EE-E6D604C406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一句「真畫」送書活動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一句話可以變成三格漫畫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把這句話畫成漫畫</a:t>
            </a: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分享給我的</a:t>
            </a: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好朋友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再互送一本書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讓我們因</a:t>
            </a: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書而為友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一句真「畫」是我們的好朋友</a:t>
            </a:r>
            <a:endParaRPr lang="zh-TW" altLang="en-US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158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送書活動時同學兩人要互相擁抱，有的孩子很害羞，有的孩子很大方，有的孩子不習慣</a:t>
            </a:r>
            <a:r>
              <a:rPr lang="zh-TW" altLang="en-US" dirty="0" smtClean="0"/>
              <a:t>，這活動可以讓孩子增進友誼，也讓孩子學習如何關懷同學。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mtClean="0"/>
              <a:t>         孩子</a:t>
            </a:r>
            <a:r>
              <a:rPr lang="zh-TW" altLang="en-US" dirty="0" smtClean="0"/>
              <a:t>的畫充滿創意又有教育意義，是很有意義的活動。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572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教學方法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301608" cy="67667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一、從報紙上剪下一句或一段想分享的話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00CC"/>
                </a:solidFill>
              </a:rPr>
              <a:t>二、發下</a:t>
            </a:r>
            <a:r>
              <a:rPr lang="en-US" altLang="zh-TW" sz="3200" b="1" dirty="0" err="1" smtClean="0">
                <a:solidFill>
                  <a:srgbClr val="0000CC"/>
                </a:solidFill>
              </a:rPr>
              <a:t>A4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的圖畫紙，畫成四個格子</a:t>
            </a:r>
            <a:r>
              <a:rPr lang="en-US" altLang="zh-TW" sz="3200" b="1" dirty="0" smtClean="0">
                <a:solidFill>
                  <a:srgbClr val="0000CC"/>
                </a:solidFill>
              </a:rPr>
              <a:t/>
            </a:r>
            <a:br>
              <a:rPr lang="en-US" altLang="zh-TW" sz="3200" b="1" dirty="0" smtClean="0">
                <a:solidFill>
                  <a:srgbClr val="0000CC"/>
                </a:solidFill>
              </a:rPr>
            </a:br>
            <a:r>
              <a:rPr lang="zh-TW" altLang="en-US" sz="3200" b="1" dirty="0">
                <a:solidFill>
                  <a:srgbClr val="0000CC"/>
                </a:solidFill>
              </a:rPr>
              <a:t>把剪下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的一句話貼在</a:t>
            </a:r>
            <a:r>
              <a:rPr lang="zh-TW" altLang="en-US" sz="3200" b="1" dirty="0">
                <a:solidFill>
                  <a:srgbClr val="0000CC"/>
                </a:solidFill>
              </a:rPr>
              <a:t>最後一個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格子。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6802"/>
            <a:ext cx="6186264" cy="46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8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00CC"/>
                </a:solidFill>
              </a:rPr>
              <a:t>三、根據這句話畫出情境漫畫</a:t>
            </a:r>
            <a:r>
              <a:rPr lang="en-US" altLang="zh-TW" sz="3200" b="1" dirty="0" smtClean="0">
                <a:solidFill>
                  <a:srgbClr val="0000CC"/>
                </a:solidFill>
              </a:rPr>
              <a:t/>
            </a:r>
            <a:br>
              <a:rPr lang="en-US" altLang="zh-TW" sz="3200" b="1" dirty="0" smtClean="0">
                <a:solidFill>
                  <a:srgbClr val="0000CC"/>
                </a:solidFill>
              </a:rPr>
            </a:br>
            <a:r>
              <a:rPr lang="zh-TW" altLang="en-US" sz="3200" b="1" dirty="0">
                <a:solidFill>
                  <a:srgbClr val="0000CC"/>
                </a:solidFill>
              </a:rPr>
              <a:t>最後一格寫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上心得送給好朋友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7836" b="2459"/>
          <a:stretch/>
        </p:blipFill>
        <p:spPr bwMode="auto">
          <a:xfrm>
            <a:off x="1075891" y="1484783"/>
            <a:ext cx="7272728" cy="51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0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學生作品</a:t>
            </a:r>
            <a:endParaRPr lang="zh-TW" alt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6106"/>
            <a:ext cx="7482408" cy="52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3639" b="2983"/>
          <a:stretch/>
        </p:blipFill>
        <p:spPr bwMode="auto">
          <a:xfrm>
            <a:off x="539552" y="476672"/>
            <a:ext cx="8130479" cy="5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8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2328" b="4032"/>
          <a:stretch/>
        </p:blipFill>
        <p:spPr bwMode="auto">
          <a:xfrm>
            <a:off x="251520" y="188640"/>
            <a:ext cx="8822919" cy="65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536504" cy="666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891176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2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2.so.qhimg.com/bdr/_240_/t01ff93376ee74e3ba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65"/>
            <a:ext cx="909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60402" cy="940966"/>
          </a:xfrm>
        </p:spPr>
        <p:txBody>
          <a:bodyPr/>
          <a:lstStyle/>
          <a:p>
            <a:r>
              <a:rPr lang="zh-TW" altLang="en-US" dirty="0" smtClean="0"/>
              <a:t>送書活動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4228"/>
            <a:ext cx="3316153" cy="24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2" y="3634926"/>
            <a:ext cx="4242048" cy="31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t="6642" r="27835" b="-3490"/>
          <a:stretch/>
        </p:blipFill>
        <p:spPr bwMode="auto">
          <a:xfrm>
            <a:off x="4860032" y="1318881"/>
            <a:ext cx="3757570" cy="55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5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157</Words>
  <Application>Microsoft Office PowerPoint</Application>
  <PresentationFormat>如螢幕大小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一句「真畫」送書活動</vt:lpstr>
      <vt:lpstr>教學方法</vt:lpstr>
      <vt:lpstr>二、發下A4的圖畫紙，畫成四個格子 把剪下的一句話貼在最後一個格子。</vt:lpstr>
      <vt:lpstr>三、根據這句話畫出情境漫畫 最後一格寫上心得送給好朋友</vt:lpstr>
      <vt:lpstr>學生作品</vt:lpstr>
      <vt:lpstr>PowerPoint 簡報</vt:lpstr>
      <vt:lpstr>PowerPoint 簡報</vt:lpstr>
      <vt:lpstr>PowerPoint 簡報</vt:lpstr>
      <vt:lpstr>送書活動</vt:lpstr>
      <vt:lpstr>教學分享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No</dc:creator>
  <cp:lastModifiedBy>No</cp:lastModifiedBy>
  <cp:revision>9</cp:revision>
  <dcterms:created xsi:type="dcterms:W3CDTF">2016-06-12T01:39:31Z</dcterms:created>
  <dcterms:modified xsi:type="dcterms:W3CDTF">2016-06-26T13:19:42Z</dcterms:modified>
</cp:coreProperties>
</file>