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5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2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16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1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9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18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03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3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87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55A9-5D3E-4B5D-B6CC-833527F73AD3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4153-F470-43FC-8292-ED8F45C5E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8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26700;&#38754;\1050606&#36942;&#28317;&#22283;&#23567;\word\&#22025;&#35328;&#32654;&#21477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file:///C:\Documents%20and%20Settings\User\&#26700;&#38754;\1050606&#36942;&#28317;&#22283;&#23567;\&#24433;&#38899;\&#22025;&#35328;&#32654;&#21477;&#34920;&#28436;02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LJ12qAjcJelnwUt6PR6jMbRZE2iT0JkPUguh5PoHX5eWiHRA6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9"/>
            <a:ext cx="9143999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93037" cy="1379537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國語日報</a:t>
            </a:r>
            <a:r>
              <a:rPr lang="en-US" altLang="zh-TW" sz="3200" b="1" dirty="0">
                <a:solidFill>
                  <a:srgbClr val="FF0000"/>
                </a:solidFill>
                <a:effectLst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effectLst/>
              </a:rPr>
              <a:t>佳言美句</a:t>
            </a:r>
            <a:r>
              <a:rPr lang="en-US" altLang="zh-TW" sz="3200" b="1" dirty="0" smtClean="0">
                <a:solidFill>
                  <a:srgbClr val="FF0000"/>
                </a:solidFill>
                <a:effectLst/>
              </a:rPr>
              <a:t>』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背誦</a:t>
            </a:r>
            <a:r>
              <a:rPr lang="zh-TW" altLang="en-US" sz="3200" b="1" dirty="0">
                <a:solidFill>
                  <a:srgbClr val="FF0000"/>
                </a:solidFill>
                <a:effectLst/>
              </a:rPr>
              <a:t>武林高手大賽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6768752" cy="3382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dirty="0" smtClean="0"/>
              <a:t>     </a:t>
            </a:r>
            <a:r>
              <a:rPr lang="zh-TW" altLang="en-US" dirty="0" smtClean="0"/>
              <a:t>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活動目的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>
              <a:buFontTx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提升孩子對文字的感受力</a:t>
            </a:r>
          </a:p>
          <a:p>
            <a:pPr algn="ctr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*培養孩子的寫作能力</a:t>
            </a:r>
          </a:p>
          <a:p>
            <a:pPr algn="ctr">
              <a:buFontTx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   *增進孩子的記憶能力</a:t>
            </a:r>
          </a:p>
          <a:p>
            <a:pPr algn="ctr">
              <a:buFontTx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   *上台表演增進自信</a:t>
            </a:r>
          </a:p>
          <a:p>
            <a:pPr>
              <a:buFontTx/>
              <a:buNone/>
            </a:pP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240963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LJ12qAjcJelnwUt6PR6jMbRZE2iT0JkPUguh5PoHX5eWiHRA6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9"/>
            <a:ext cx="9143999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242175" cy="796925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國語日報佳言美句背誦武林高手大賽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412776"/>
            <a:ext cx="3672135" cy="507636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TW" altLang="en-US" sz="2800" dirty="0"/>
              <a:t>方法</a:t>
            </a:r>
            <a:r>
              <a:rPr lang="en-US" altLang="zh-TW" sz="2800" dirty="0"/>
              <a:t>:</a:t>
            </a: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1.</a:t>
            </a:r>
            <a:r>
              <a:rPr lang="zh-TW" altLang="en-US" sz="2800" dirty="0" smtClean="0">
                <a:solidFill>
                  <a:srgbClr val="0000FF"/>
                </a:solidFill>
              </a:rPr>
              <a:t>平日</a:t>
            </a:r>
            <a:r>
              <a:rPr lang="zh-TW" altLang="en-US" sz="2800" dirty="0">
                <a:solidFill>
                  <a:srgbClr val="0000FF"/>
                </a:solidFill>
              </a:rPr>
              <a:t>小朋友將佳言美句抄寫在讀報記錄簿中</a:t>
            </a: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2.</a:t>
            </a:r>
            <a:r>
              <a:rPr lang="zh-TW" altLang="en-US" sz="2800" dirty="0" smtClean="0">
                <a:solidFill>
                  <a:srgbClr val="0000FF"/>
                </a:solidFill>
              </a:rPr>
              <a:t>老師</a:t>
            </a:r>
            <a:r>
              <a:rPr lang="zh-TW" altLang="en-US" sz="2800" dirty="0">
                <a:solidFill>
                  <a:srgbClr val="0000FF"/>
                </a:solidFill>
              </a:rPr>
              <a:t>選出十句佳言美</a:t>
            </a:r>
            <a:r>
              <a:rPr lang="zh-TW" altLang="en-US" sz="2800" dirty="0" smtClean="0">
                <a:solidFill>
                  <a:srgbClr val="0000FF"/>
                </a:solidFill>
              </a:rPr>
              <a:t>句做成學習單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4.</a:t>
            </a:r>
            <a:r>
              <a:rPr lang="zh-TW" altLang="en-US" sz="2800" dirty="0" smtClean="0">
                <a:solidFill>
                  <a:srgbClr val="0000FF"/>
                </a:solidFill>
              </a:rPr>
              <a:t>全班分組練習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5.</a:t>
            </a:r>
            <a:r>
              <a:rPr lang="zh-TW" altLang="en-US" sz="2800" dirty="0" smtClean="0">
                <a:solidFill>
                  <a:srgbClr val="0000FF"/>
                </a:solidFill>
              </a:rPr>
              <a:t>一天背兩句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6.</a:t>
            </a:r>
            <a:r>
              <a:rPr lang="zh-TW" altLang="en-US" sz="2800" dirty="0" smtClean="0">
                <a:solidFill>
                  <a:srgbClr val="0000FF"/>
                </a:solidFill>
              </a:rPr>
              <a:t>下課分組去練習。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536504" cy="514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63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RLJ12qAjcJelnwUt6PR6jMbRZE2iT0JkPUguh5PoHX5eWiHRA6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9"/>
            <a:ext cx="9143999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國語日報嘉言</a:t>
            </a:r>
            <a:r>
              <a:rPr lang="zh-TW" altLang="en-US" sz="3200" b="1" dirty="0">
                <a:solidFill>
                  <a:srgbClr val="FF0000"/>
                </a:solidFill>
              </a:rPr>
              <a:t>美句背誦武林高手大賽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8025" cy="86409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hlinkClick r:id="rId3" action="ppaction://hlinkfile"/>
              </a:rPr>
              <a:t>學習</a:t>
            </a:r>
            <a:r>
              <a:rPr lang="zh-TW" altLang="en-US" dirty="0">
                <a:hlinkClick r:id="rId3" action="ppaction://hlinkfile"/>
              </a:rPr>
              <a:t>單</a:t>
            </a:r>
            <a:r>
              <a:rPr lang="zh-TW" altLang="en-US" dirty="0" smtClean="0">
                <a:hlinkClick r:id="rId3" action="ppaction://hlinkfile"/>
              </a:rPr>
              <a:t>分享</a:t>
            </a:r>
            <a:r>
              <a:rPr lang="zh-TW" altLang="en-US" dirty="0" smtClean="0"/>
              <a:t>     </a:t>
            </a:r>
            <a:r>
              <a:rPr lang="zh-TW" altLang="en-US" dirty="0" smtClean="0">
                <a:hlinkClick r:id="rId4" action="ppaction://hlinkfile"/>
              </a:rPr>
              <a:t>高手</a:t>
            </a:r>
            <a:r>
              <a:rPr lang="zh-TW" altLang="en-US" dirty="0"/>
              <a:t>就是</a:t>
            </a:r>
            <a:r>
              <a:rPr lang="zh-TW" altLang="en-US" dirty="0" smtClean="0"/>
              <a:t>我</a:t>
            </a:r>
            <a:endParaRPr lang="zh-TW" altLang="en-US" dirty="0"/>
          </a:p>
          <a:p>
            <a:endParaRPr lang="en-US" altLang="zh-TW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92" y="2348880"/>
            <a:ext cx="612428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44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RLJ12qAjcJelnwUt6PR6jMbRZE2iT0JkPUguh5PoHX5eWiHRA6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9"/>
            <a:ext cx="9143999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6004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F34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8" y="1962944"/>
            <a:ext cx="4870450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01216" y="620688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頒       獎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00" y="1556792"/>
            <a:ext cx="42418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0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LJ12qAjcJelnwUt6PR6jMbRZE2iT0JkPUguh5PoHX5eWiHRA6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9"/>
            <a:ext cx="9143999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教學分享交流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全組一起想句子的動作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同學之間感情更好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會的教不會</a:t>
            </a:r>
            <a:r>
              <a:rPr lang="zh-TW" altLang="en-US" b="1" dirty="0" smtClean="0">
                <a:solidFill>
                  <a:srgbClr val="0000FF"/>
                </a:solidFill>
              </a:rPr>
              <a:t>的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能力好的帶動能力差的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經過表演孩子更勇敢有自信了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C00000"/>
                </a:solidFill>
              </a:rPr>
              <a:t>孩子也忙</a:t>
            </a:r>
            <a:r>
              <a:rPr lang="zh-TW" altLang="en-US" b="1" dirty="0">
                <a:solidFill>
                  <a:srgbClr val="C00000"/>
                </a:solidFill>
              </a:rPr>
              <a:t>得沒時間霸凌了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90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165</Words>
  <Application>Microsoft Office PowerPoint</Application>
  <PresentationFormat>如螢幕大小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國語日報『佳言美句』背誦武林高手大賽</vt:lpstr>
      <vt:lpstr>國語日報佳言美句背誦武林高手大賽</vt:lpstr>
      <vt:lpstr>國語日報嘉言美句背誦武林高手大賽</vt:lpstr>
      <vt:lpstr>PowerPoint 簡報</vt:lpstr>
      <vt:lpstr>教學分享交流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No</dc:creator>
  <cp:lastModifiedBy>No</cp:lastModifiedBy>
  <cp:revision>7</cp:revision>
  <dcterms:created xsi:type="dcterms:W3CDTF">2016-06-07T13:44:40Z</dcterms:created>
  <dcterms:modified xsi:type="dcterms:W3CDTF">2016-06-07T15:04:49Z</dcterms:modified>
</cp:coreProperties>
</file>