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31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86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644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8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5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52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18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69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39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1732-5691-43C1-93CE-FE0F2BDE4A6F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E0B3-291E-41D2-BB4F-99DD9D66A7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26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623" y="537321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獨一無二</a:t>
            </a:r>
            <a:r>
              <a:rPr lang="en-US" altLang="zh-TW" sz="4000" b="1" dirty="0" smtClean="0">
                <a:solidFill>
                  <a:srgbClr val="FF0000"/>
                </a:solidFill>
                <a:latin typeface="+mn-ea"/>
                <a:ea typeface="+mn-ea"/>
              </a:rPr>
              <a:t>_</a:t>
            </a:r>
            <a:r>
              <a:rPr lang="zh-TW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母親節讀報卡片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母親節這個特別的日子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</a:rPr>
              <a:t>可以怎樣不</a:t>
            </a:r>
            <a:r>
              <a:rPr lang="zh-TW" altLang="en-US" b="1" dirty="0" smtClean="0">
                <a:solidFill>
                  <a:srgbClr val="0000CC"/>
                </a:solidFill>
              </a:rPr>
              <a:t>花錢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又</a:t>
            </a:r>
            <a:r>
              <a:rPr lang="zh-TW" altLang="en-US" b="1" dirty="0">
                <a:solidFill>
                  <a:srgbClr val="0000CC"/>
                </a:solidFill>
              </a:rPr>
              <a:t>能把</a:t>
            </a:r>
            <a:r>
              <a:rPr lang="zh-TW" altLang="en-US" b="1" dirty="0" smtClean="0">
                <a:solidFill>
                  <a:srgbClr val="0000CC"/>
                </a:solidFill>
              </a:rPr>
              <a:t>愛說出來？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可以如何教孩子感恩？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</a:rPr>
              <a:t>可以用報紙來怎樣結合</a:t>
            </a:r>
            <a:r>
              <a:rPr lang="zh-TW" altLang="en-US" b="1" dirty="0" smtClean="0">
                <a:solidFill>
                  <a:srgbClr val="0000CC"/>
                </a:solidFill>
              </a:rPr>
              <a:t>母親節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00CC"/>
                </a:solidFill>
              </a:rPr>
              <a:t>你想到了</a:t>
            </a:r>
            <a:r>
              <a:rPr lang="zh-TW" altLang="en-US" b="1" dirty="0" smtClean="0">
                <a:solidFill>
                  <a:srgbClr val="0000CC"/>
                </a:solidFill>
              </a:rPr>
              <a:t>嗎？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32053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怎樣利用讀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報來</a:t>
            </a:r>
            <a:r>
              <a:rPr lang="zh-TW" altLang="en-US" sz="3600" b="1" dirty="0">
                <a:solidFill>
                  <a:srgbClr val="FF0000"/>
                </a:solidFill>
              </a:rPr>
              <a:t>和母親節結合？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7815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製作方法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00CC"/>
                </a:solidFill>
              </a:rPr>
              <a:t>1.</a:t>
            </a:r>
            <a:r>
              <a:rPr lang="zh-TW" altLang="en-US" b="1" dirty="0" smtClean="0">
                <a:solidFill>
                  <a:srgbClr val="0000CC"/>
                </a:solidFill>
              </a:rPr>
              <a:t>選文章</a:t>
            </a:r>
            <a:r>
              <a:rPr lang="en-US" altLang="zh-TW" dirty="0" smtClean="0"/>
              <a:t>_</a:t>
            </a:r>
            <a:r>
              <a:rPr lang="zh-TW" altLang="en-US" dirty="0" smtClean="0"/>
              <a:t>從兒童園地版</a:t>
            </a:r>
            <a:r>
              <a:rPr lang="zh-TW" altLang="en-US" smtClean="0"/>
              <a:t>找出</a:t>
            </a:r>
            <a:r>
              <a:rPr lang="zh-TW" altLang="en-US" smtClean="0"/>
              <a:t>一篇和</a:t>
            </a:r>
            <a:r>
              <a:rPr lang="zh-TW" altLang="en-US" dirty="0" smtClean="0"/>
              <a:t>媽媽 分享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的文章。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CC"/>
                </a:solidFill>
              </a:rPr>
              <a:t>2.</a:t>
            </a:r>
            <a:r>
              <a:rPr lang="zh-TW" altLang="en-US" b="1" dirty="0" smtClean="0">
                <a:solidFill>
                  <a:srgbClr val="0000CC"/>
                </a:solidFill>
              </a:rPr>
              <a:t>準備八開圖畫紙</a:t>
            </a:r>
            <a:r>
              <a:rPr lang="en-US" altLang="zh-TW" dirty="0" smtClean="0"/>
              <a:t>_</a:t>
            </a:r>
            <a:r>
              <a:rPr lang="zh-TW" altLang="en-US" dirty="0" smtClean="0"/>
              <a:t>對折剪出造型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CC"/>
                </a:solidFill>
              </a:rPr>
              <a:t>3.</a:t>
            </a:r>
            <a:r>
              <a:rPr lang="zh-TW" altLang="en-US" b="1" dirty="0" smtClean="0">
                <a:solidFill>
                  <a:srgbClr val="0000CC"/>
                </a:solidFill>
              </a:rPr>
              <a:t>貼文章在造型圖畫紙上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CC"/>
                </a:solidFill>
              </a:rPr>
              <a:t>4.</a:t>
            </a:r>
            <a:r>
              <a:rPr lang="zh-TW" altLang="en-US" b="1" dirty="0" smtClean="0">
                <a:solidFill>
                  <a:srgbClr val="0000CC"/>
                </a:solidFill>
              </a:rPr>
              <a:t>心得分享</a:t>
            </a:r>
            <a:r>
              <a:rPr lang="en-US" altLang="zh-TW" dirty="0" smtClean="0"/>
              <a:t>_</a:t>
            </a:r>
            <a:r>
              <a:rPr lang="zh-TW" altLang="en-US" dirty="0" smtClean="0"/>
              <a:t>祝母親節快樂，寫下文章想分享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的原 因，感恩媽媽。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672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學生作品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_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卡片封面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41682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65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5" t="3263" r="7032" b="6113"/>
          <a:stretch/>
        </p:blipFill>
        <p:spPr bwMode="auto">
          <a:xfrm>
            <a:off x="827584" y="197355"/>
            <a:ext cx="7729423" cy="647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4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2983" r="4682" b="4473"/>
          <a:stretch/>
        </p:blipFill>
        <p:spPr bwMode="auto">
          <a:xfrm>
            <a:off x="251520" y="260648"/>
            <a:ext cx="7776863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133634" y="634180"/>
            <a:ext cx="553998" cy="56031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用心的孩子，把愛送給不在身邊的媽媽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1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332656"/>
            <a:ext cx="4752527" cy="63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181" r="3099" b="5100"/>
          <a:stretch/>
        </p:blipFill>
        <p:spPr bwMode="auto">
          <a:xfrm>
            <a:off x="4716016" y="188641"/>
            <a:ext cx="4302800" cy="63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5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523" r="5291" b="6111"/>
          <a:stretch/>
        </p:blipFill>
        <p:spPr bwMode="auto">
          <a:xfrm>
            <a:off x="395536" y="332656"/>
            <a:ext cx="8199603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7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元旦立體賀卡</a:t>
            </a:r>
            <a:r>
              <a:rPr lang="en-US" altLang="zh-TW" dirty="0" smtClean="0"/>
              <a:t>_</a:t>
            </a:r>
            <a:r>
              <a:rPr lang="zh-TW" altLang="en-US" dirty="0" smtClean="0"/>
              <a:t>送給媽咪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13281"/>
          <a:stretch/>
        </p:blipFill>
        <p:spPr bwMode="auto">
          <a:xfrm>
            <a:off x="755576" y="1556792"/>
            <a:ext cx="7620000" cy="47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lps.tp.edu.tw/enable2007/computer/powerpoint2007/download/lesson2/work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" y="0"/>
            <a:ext cx="9127259" cy="68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b="1" dirty="0" smtClean="0">
                <a:solidFill>
                  <a:srgbClr val="0000CC"/>
                </a:solidFill>
              </a:rPr>
              <a:t>優點</a:t>
            </a:r>
            <a:endParaRPr lang="zh-TW" altLang="en-US" sz="36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00CC"/>
                </a:solidFill>
              </a:rPr>
              <a:t>1.</a:t>
            </a:r>
            <a:r>
              <a:rPr lang="zh-TW" altLang="en-US" sz="3600" b="1" dirty="0">
                <a:solidFill>
                  <a:srgbClr val="0000CC"/>
                </a:solidFill>
              </a:rPr>
              <a:t>結合語文</a:t>
            </a:r>
            <a:r>
              <a:rPr lang="en-US" altLang="zh-TW" sz="3600" b="1" dirty="0">
                <a:solidFill>
                  <a:srgbClr val="0000CC"/>
                </a:solidFill>
              </a:rPr>
              <a:t>_</a:t>
            </a:r>
            <a:r>
              <a:rPr lang="zh-TW" altLang="en-US" sz="3600" b="1" dirty="0">
                <a:solidFill>
                  <a:srgbClr val="0000CC"/>
                </a:solidFill>
              </a:rPr>
              <a:t>朗讀、寫作</a:t>
            </a: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00CC"/>
                </a:solidFill>
              </a:rPr>
              <a:t>2.</a:t>
            </a:r>
            <a:r>
              <a:rPr lang="zh-TW" altLang="en-US" sz="3600" b="1" dirty="0">
                <a:solidFill>
                  <a:srgbClr val="0000CC"/>
                </a:solidFill>
              </a:rPr>
              <a:t>不花錢</a:t>
            </a:r>
            <a:r>
              <a:rPr lang="en-US" altLang="zh-TW" sz="3600" b="1" dirty="0">
                <a:solidFill>
                  <a:srgbClr val="0000CC"/>
                </a:solidFill>
              </a:rPr>
              <a:t>_</a:t>
            </a:r>
            <a:r>
              <a:rPr lang="zh-TW" altLang="en-US" sz="3600" b="1" dirty="0">
                <a:solidFill>
                  <a:srgbClr val="0000CC"/>
                </a:solidFill>
              </a:rPr>
              <a:t>親手做最珍貴</a:t>
            </a: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0000CC"/>
                </a:solidFill>
              </a:rPr>
              <a:t>3.</a:t>
            </a:r>
            <a:r>
              <a:rPr lang="zh-TW" altLang="en-US" sz="3600" b="1" dirty="0">
                <a:solidFill>
                  <a:srgbClr val="0000CC"/>
                </a:solidFill>
              </a:rPr>
              <a:t>親子互動</a:t>
            </a:r>
            <a:r>
              <a:rPr lang="en-US" altLang="zh-TW" sz="3600" b="1" dirty="0">
                <a:solidFill>
                  <a:srgbClr val="0000CC"/>
                </a:solidFill>
              </a:rPr>
              <a:t>_</a:t>
            </a: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00CC"/>
                </a:solidFill>
              </a:rPr>
              <a:t>卡片讀給媽媽聽，拍一張親密的合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照</a:t>
            </a:r>
            <a:endParaRPr lang="en-US" altLang="zh-TW" sz="3600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沒有什麼比媽媽的擁抱更珍貴了</a:t>
            </a:r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767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181</Words>
  <Application>Microsoft Office PowerPoint</Application>
  <PresentationFormat>如螢幕大小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獨一無二_母親節讀報卡片</vt:lpstr>
      <vt:lpstr>製作方法</vt:lpstr>
      <vt:lpstr>學生作品_卡片封面</vt:lpstr>
      <vt:lpstr>PowerPoint 簡報</vt:lpstr>
      <vt:lpstr>PowerPoint 簡報</vt:lpstr>
      <vt:lpstr>PowerPoint 簡報</vt:lpstr>
      <vt:lpstr>PowerPoint 簡報</vt:lpstr>
      <vt:lpstr>元旦立體賀卡_送給媽咪</vt:lpstr>
      <vt:lpstr>PowerPoint 簡報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No</dc:creator>
  <cp:lastModifiedBy>No</cp:lastModifiedBy>
  <cp:revision>8</cp:revision>
  <dcterms:created xsi:type="dcterms:W3CDTF">2016-05-22T13:41:27Z</dcterms:created>
  <dcterms:modified xsi:type="dcterms:W3CDTF">2016-05-29T06:01:06Z</dcterms:modified>
</cp:coreProperties>
</file>