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0" r:id="rId2"/>
    <p:sldId id="261" r:id="rId3"/>
    <p:sldId id="262" r:id="rId4"/>
    <p:sldId id="258" r:id="rId5"/>
    <p:sldId id="264" r:id="rId6"/>
    <p:sldId id="263" r:id="rId7"/>
    <p:sldId id="265" r:id="rId8"/>
    <p:sldId id="257" r:id="rId9"/>
    <p:sldId id="259" r:id="rId1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1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469FE-D404-47E2-BF12-BFFA6E26906C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AAB44-E620-4E23-8CAA-CC3A82BB18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645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smtClean="0"/>
              <a:t>　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9F1C-9ED7-4635-AEC2-3DC59707C36E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3720-B063-401C-8DCC-73A42AF2D6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984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9F1C-9ED7-4635-AEC2-3DC59707C36E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3720-B063-401C-8DCC-73A42AF2D6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654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9F1C-9ED7-4635-AEC2-3DC59707C36E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3720-B063-401C-8DCC-73A42AF2D6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6476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9F1C-9ED7-4635-AEC2-3DC59707C36E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3720-B063-401C-8DCC-73A42AF2D6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384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9F1C-9ED7-4635-AEC2-3DC59707C36E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3720-B063-401C-8DCC-73A42AF2D6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2310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9F1C-9ED7-4635-AEC2-3DC59707C36E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3720-B063-401C-8DCC-73A42AF2D6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7898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9F1C-9ED7-4635-AEC2-3DC59707C36E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3720-B063-401C-8DCC-73A42AF2D6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855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9F1C-9ED7-4635-AEC2-3DC59707C36E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3720-B063-401C-8DCC-73A42AF2D6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790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9F1C-9ED7-4635-AEC2-3DC59707C36E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3720-B063-401C-8DCC-73A42AF2D6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8102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9F1C-9ED7-4635-AEC2-3DC59707C36E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3720-B063-401C-8DCC-73A42AF2D6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7989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9F1C-9ED7-4635-AEC2-3DC59707C36E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3720-B063-401C-8DCC-73A42AF2D6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076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69F1C-9ED7-4635-AEC2-3DC59707C36E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43720-B063-401C-8DCC-73A42AF2D6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382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0.gstatic.com/images?q=tbn:ANd9GcTrRjal7S2onKpb7-q1_51TGfDSBXVE_91oEr7kdyqZc1M1bN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" y="0"/>
            <a:ext cx="9110342" cy="68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</a:rPr>
              <a:t>讀報如何和植物結合？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3648" y="1772816"/>
            <a:ext cx="6400800" cy="3888432"/>
          </a:xfrm>
        </p:spPr>
        <p:txBody>
          <a:bodyPr>
            <a:noAutofit/>
          </a:bodyPr>
          <a:lstStyle/>
          <a:p>
            <a:r>
              <a:rPr lang="zh-TW" altLang="en-US" sz="2800" b="1" dirty="0" smtClean="0">
                <a:solidFill>
                  <a:srgbClr val="3014FE"/>
                </a:solidFill>
              </a:rPr>
              <a:t>教室是孩子學習的境教</a:t>
            </a:r>
            <a:endParaRPr lang="en-US" altLang="zh-TW" sz="2800" b="1" dirty="0" smtClean="0">
              <a:solidFill>
                <a:srgbClr val="3014FE"/>
              </a:solidFill>
            </a:endParaRPr>
          </a:p>
          <a:p>
            <a:r>
              <a:rPr lang="zh-TW" altLang="en-US" sz="2800" b="1" dirty="0">
                <a:solidFill>
                  <a:srgbClr val="3014FE"/>
                </a:solidFill>
              </a:rPr>
              <a:t>一盆</a:t>
            </a:r>
            <a:r>
              <a:rPr lang="zh-TW" altLang="en-US" sz="2800" b="1" dirty="0" smtClean="0">
                <a:solidFill>
                  <a:srgbClr val="3014FE"/>
                </a:solidFill>
              </a:rPr>
              <a:t>九重葛的花盆</a:t>
            </a:r>
            <a:endParaRPr lang="en-US" altLang="zh-TW" sz="2800" b="1" dirty="0" smtClean="0">
              <a:solidFill>
                <a:srgbClr val="3014FE"/>
              </a:solidFill>
            </a:endParaRPr>
          </a:p>
          <a:p>
            <a:r>
              <a:rPr lang="zh-TW" altLang="en-US" sz="2800" b="1" dirty="0">
                <a:solidFill>
                  <a:srgbClr val="3014FE"/>
                </a:solidFill>
              </a:rPr>
              <a:t>結合讀報的布置</a:t>
            </a:r>
            <a:endParaRPr lang="en-US" altLang="zh-TW" sz="2800" b="1" dirty="0" smtClean="0">
              <a:solidFill>
                <a:srgbClr val="3014FE"/>
              </a:solidFill>
            </a:endParaRPr>
          </a:p>
          <a:p>
            <a:r>
              <a:rPr lang="zh-TW" altLang="en-US" sz="2800" b="1" dirty="0">
                <a:solidFill>
                  <a:srgbClr val="3014FE"/>
                </a:solidFill>
              </a:rPr>
              <a:t>可以讓教室</a:t>
            </a:r>
            <a:r>
              <a:rPr lang="zh-TW" altLang="en-US" sz="2800" b="1" dirty="0" smtClean="0">
                <a:solidFill>
                  <a:srgbClr val="3014FE"/>
                </a:solidFill>
              </a:rPr>
              <a:t>綠意盎然</a:t>
            </a:r>
            <a:endParaRPr lang="en-US" altLang="zh-TW" sz="2800" b="1" dirty="0" smtClean="0">
              <a:solidFill>
                <a:srgbClr val="3014FE"/>
              </a:solidFill>
            </a:endParaRPr>
          </a:p>
          <a:p>
            <a:r>
              <a:rPr lang="zh-TW" altLang="en-US" sz="2800" b="1" dirty="0">
                <a:solidFill>
                  <a:srgbClr val="3014FE"/>
                </a:solidFill>
              </a:rPr>
              <a:t>心情</a:t>
            </a:r>
            <a:r>
              <a:rPr lang="zh-TW" altLang="en-US" sz="2800" b="1" dirty="0" smtClean="0">
                <a:solidFill>
                  <a:srgbClr val="3014FE"/>
                </a:solidFill>
              </a:rPr>
              <a:t>轉變</a:t>
            </a:r>
            <a:endParaRPr lang="en-US" altLang="zh-TW" sz="2800" b="1" dirty="0" smtClean="0">
              <a:solidFill>
                <a:srgbClr val="3014FE"/>
              </a:solidFill>
            </a:endParaRPr>
          </a:p>
          <a:p>
            <a:r>
              <a:rPr lang="zh-TW" altLang="en-US" sz="2800" b="1" dirty="0">
                <a:solidFill>
                  <a:srgbClr val="3014FE"/>
                </a:solidFill>
              </a:rPr>
              <a:t>讓孩子在悠然的環境</a:t>
            </a:r>
            <a:r>
              <a:rPr lang="zh-TW" altLang="en-US" sz="2800" b="1" dirty="0" smtClean="0">
                <a:solidFill>
                  <a:srgbClr val="3014FE"/>
                </a:solidFill>
              </a:rPr>
              <a:t>裡</a:t>
            </a:r>
            <a:endParaRPr lang="en-US" altLang="zh-TW" sz="2800" b="1" dirty="0" smtClean="0">
              <a:solidFill>
                <a:srgbClr val="3014FE"/>
              </a:solidFill>
            </a:endParaRPr>
          </a:p>
          <a:p>
            <a:r>
              <a:rPr lang="zh-TW" altLang="en-US" sz="2800" b="1" dirty="0" smtClean="0">
                <a:solidFill>
                  <a:srgbClr val="3014FE"/>
                </a:solidFill>
              </a:rPr>
              <a:t>正向</a:t>
            </a:r>
            <a:r>
              <a:rPr lang="zh-TW" altLang="en-US" sz="2800" b="1" dirty="0">
                <a:solidFill>
                  <a:srgbClr val="3014FE"/>
                </a:solidFill>
              </a:rPr>
              <a:t>的學習</a:t>
            </a:r>
          </a:p>
        </p:txBody>
      </p:sp>
    </p:spTree>
    <p:extLst>
      <p:ext uri="{BB962C8B-B14F-4D97-AF65-F5344CB8AC3E}">
        <p14:creationId xmlns:p14="http://schemas.microsoft.com/office/powerpoint/2010/main" val="3974025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encrypted-tbn0.gstatic.com/images?q=tbn:ANd9GcTrRjal7S2onKpb7-q1_51TGfDSBXVE_91oEr7kdyqZc1M1bN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" y="0"/>
            <a:ext cx="9110342" cy="68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擁「報」幸福感恩</a:t>
            </a:r>
            <a:r>
              <a:rPr lang="zh-TW" altLang="en-US" b="1" dirty="0" smtClean="0">
                <a:solidFill>
                  <a:srgbClr val="FF0000"/>
                </a:solidFill>
              </a:rPr>
              <a:t>教室</a:t>
            </a:r>
            <a:r>
              <a:rPr lang="en-US" altLang="zh-TW" b="1" dirty="0">
                <a:solidFill>
                  <a:srgbClr val="FF0000"/>
                </a:solidFill>
              </a:rPr>
              <a:t/>
            </a:r>
            <a:br>
              <a:rPr lang="en-US" altLang="zh-TW" b="1" dirty="0">
                <a:solidFill>
                  <a:srgbClr val="FF0000"/>
                </a:solidFill>
              </a:rPr>
            </a:b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一方法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〈</a:t>
            </a:r>
            <a:r>
              <a:rPr lang="zh-TW" altLang="en-US" dirty="0" smtClean="0"/>
              <a:t>一</a:t>
            </a:r>
            <a:r>
              <a:rPr lang="en-US" altLang="zh-TW" dirty="0" smtClean="0"/>
              <a:t>〉</a:t>
            </a:r>
            <a:r>
              <a:rPr lang="zh-TW" altLang="en-US" dirty="0" smtClean="0"/>
              <a:t>準備材料：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/>
              <a:t>1</a:t>
            </a:r>
            <a:r>
              <a:rPr lang="zh-TW" altLang="en-US" dirty="0" smtClean="0"/>
              <a:t>蒐集瓶瓶罐罐，可以讓孩子自行準備帶來。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2</a:t>
            </a:r>
            <a:r>
              <a:rPr lang="zh-TW" altLang="en-US" dirty="0" smtClean="0"/>
              <a:t>國語日報適合的版面：童詩版，兒童園地文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章。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3</a:t>
            </a:r>
            <a:r>
              <a:rPr lang="zh-TW" altLang="en-US" dirty="0" smtClean="0"/>
              <a:t>植物</a:t>
            </a:r>
            <a:r>
              <a:rPr lang="en-US" altLang="zh-TW" dirty="0" smtClean="0"/>
              <a:t>_</a:t>
            </a:r>
            <a:r>
              <a:rPr lang="zh-TW" altLang="en-US" dirty="0" smtClean="0"/>
              <a:t>九重葛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1784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encrypted-tbn0.gstatic.com/images?q=tbn:ANd9GcTrRjal7S2onKpb7-q1_51TGfDSBXVE_91oEr7kdyqZc1M1bN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" y="0"/>
            <a:ext cx="9110342" cy="68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042" y="275591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〈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二</a:t>
            </a:r>
            <a:r>
              <a:rPr lang="en-US" altLang="zh-TW" sz="4000" b="1" dirty="0" smtClean="0">
                <a:solidFill>
                  <a:srgbClr val="FF0000"/>
                </a:solidFill>
              </a:rPr>
              <a:t>〉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整理照顧清洗植物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413034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230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encrypted-tbn0.gstatic.com/images?q=tbn:ANd9GcTrRjal7S2onKpb7-q1_51TGfDSBXVE_91oEr7kdyqZc1M1bN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" y="0"/>
            <a:ext cx="9110342" cy="68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43" name="Rectangle 3"/>
          <p:cNvSpPr>
            <a:spLocks noGrp="1"/>
          </p:cNvSpPr>
          <p:nvPr>
            <p:ph type="body" idx="1"/>
          </p:nvPr>
        </p:nvSpPr>
        <p:spPr>
          <a:xfrm>
            <a:off x="914262" y="5589240"/>
            <a:ext cx="7559675" cy="7207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zh-TW" altLang="en-US" sz="2800" b="1" dirty="0" smtClean="0">
                <a:solidFill>
                  <a:srgbClr val="3014FE"/>
                </a:solidFill>
              </a:rPr>
              <a:t>        讀報結合藝術與人文，把人文帶進讀報</a:t>
            </a:r>
          </a:p>
          <a:p>
            <a:pPr>
              <a:buFont typeface="Arial" charset="0"/>
              <a:buNone/>
            </a:pPr>
            <a:endParaRPr lang="zh-TW" altLang="en-US" dirty="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endParaRPr lang="en-US" altLang="zh-TW" dirty="0" smtClean="0">
              <a:solidFill>
                <a:srgbClr val="FF0000"/>
              </a:solidFill>
            </a:endParaRPr>
          </a:p>
        </p:txBody>
      </p:sp>
      <p:pic>
        <p:nvPicPr>
          <p:cNvPr id="21504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1" y="1340768"/>
            <a:ext cx="4031679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08" y="1340768"/>
            <a:ext cx="4176464" cy="396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82016" y="332656"/>
            <a:ext cx="8424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3014FE"/>
                </a:solidFill>
              </a:rPr>
              <a:t>〈</a:t>
            </a:r>
            <a:r>
              <a:rPr lang="zh-TW" altLang="en-US" sz="3200" b="1" dirty="0" smtClean="0">
                <a:solidFill>
                  <a:srgbClr val="3014FE"/>
                </a:solidFill>
              </a:rPr>
              <a:t>三</a:t>
            </a:r>
            <a:r>
              <a:rPr lang="en-US" altLang="zh-TW" sz="3200" b="1" dirty="0" smtClean="0">
                <a:solidFill>
                  <a:srgbClr val="3014FE"/>
                </a:solidFill>
              </a:rPr>
              <a:t>〉</a:t>
            </a:r>
            <a:r>
              <a:rPr lang="zh-TW" altLang="en-US" sz="3200" b="1" dirty="0" smtClean="0">
                <a:solidFill>
                  <a:srgbClr val="3014FE"/>
                </a:solidFill>
              </a:rPr>
              <a:t>兩人一組開始為瓶身用報紙設計主題</a:t>
            </a:r>
            <a:endParaRPr lang="zh-TW" altLang="en-US" sz="3200" b="1" dirty="0">
              <a:solidFill>
                <a:srgbClr val="3014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4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encrypted-tbn0.gstatic.com/images?q=tbn:ANd9GcTrRjal7S2onKpb7-q1_51TGfDSBXVE_91oEr7kdyqZc1M1bN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" y="0"/>
            <a:ext cx="9110342" cy="68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1799" y="40466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</a:rPr>
              <a:t>專心選報    合作剪報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772816"/>
            <a:ext cx="4464495" cy="448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92" y="1772816"/>
            <a:ext cx="4289395" cy="439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618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encrypted-tbn0.gstatic.com/images?q=tbn:ANd9GcTrRjal7S2onKpb7-q1_51TGfDSBXVE_91oEr7kdyqZc1M1bN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" y="0"/>
            <a:ext cx="9110342" cy="68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9935" y="58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</a:rPr>
              <a:t>孩子的創意作品</a:t>
            </a:r>
            <a:r>
              <a:rPr lang="en-US" altLang="zh-TW" sz="3600" dirty="0" smtClean="0">
                <a:solidFill>
                  <a:srgbClr val="FF0000"/>
                </a:solidFill>
              </a:rPr>
              <a:t>_</a:t>
            </a:r>
            <a:r>
              <a:rPr lang="zh-TW" altLang="en-US" sz="3600" b="1" dirty="0" smtClean="0">
                <a:solidFill>
                  <a:srgbClr val="3014FE"/>
                </a:solidFill>
              </a:rPr>
              <a:t>淘氣阿丹故事</a:t>
            </a:r>
            <a:endParaRPr lang="zh-TW" altLang="en-US" sz="3600" b="1" dirty="0">
              <a:solidFill>
                <a:srgbClr val="3014FE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064500" cy="303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1822"/>
            <a:ext cx="8964613" cy="185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923928" y="4255003"/>
            <a:ext cx="1980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3014FE"/>
                </a:solidFill>
              </a:rPr>
              <a:t>童詩創作</a:t>
            </a:r>
            <a:endParaRPr lang="zh-TW" altLang="en-US" sz="3200" b="1" dirty="0">
              <a:solidFill>
                <a:srgbClr val="3014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940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encrypted-tbn0.gstatic.com/images?q=tbn:ANd9GcTrRjal7S2onKpb7-q1_51TGfDSBXVE_91oEr7kdyqZc1M1bN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" y="0"/>
            <a:ext cx="9110342" cy="68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7" b="20559"/>
          <a:stretch/>
        </p:blipFill>
        <p:spPr bwMode="auto">
          <a:xfrm>
            <a:off x="323528" y="3645024"/>
            <a:ext cx="7620000" cy="296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1" r="1803" b="27639"/>
          <a:stretch/>
        </p:blipFill>
        <p:spPr bwMode="auto">
          <a:xfrm>
            <a:off x="107504" y="188640"/>
            <a:ext cx="7836024" cy="322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194590" y="476672"/>
            <a:ext cx="615553" cy="29340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3014FE"/>
                </a:solidFill>
              </a:rPr>
              <a:t>一張圖寫故事</a:t>
            </a:r>
            <a:endParaRPr lang="zh-TW" altLang="en-US" sz="2800" b="1" dirty="0">
              <a:solidFill>
                <a:srgbClr val="3014F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265467" y="3869624"/>
            <a:ext cx="615553" cy="20162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3014FE"/>
                </a:solidFill>
              </a:rPr>
              <a:t>文章心得</a:t>
            </a:r>
            <a:endParaRPr lang="zh-TW" altLang="en-US" sz="2800" b="1" dirty="0">
              <a:solidFill>
                <a:srgbClr val="3014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1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encrypted-tbn0.gstatic.com/images?q=tbn:ANd9GcTrRjal7S2onKpb7-q1_51TGfDSBXVE_91oEr7kdyqZc1M1bN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" y="0"/>
            <a:ext cx="9110342" cy="68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019" name="Rectang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</a:rPr>
              <a:t>擁</a:t>
            </a:r>
            <a:r>
              <a:rPr lang="zh-TW" altLang="en-US" sz="4000" dirty="0" smtClean="0">
                <a:solidFill>
                  <a:srgbClr val="FF0000"/>
                </a:solidFill>
              </a:rPr>
              <a:t>「報」幸福感恩教室</a:t>
            </a:r>
            <a:r>
              <a:rPr lang="en-US" altLang="zh-TW" sz="4000" dirty="0" smtClean="0">
                <a:solidFill>
                  <a:srgbClr val="FF0000"/>
                </a:solidFill>
              </a:rPr>
              <a:t>_</a:t>
            </a:r>
            <a:r>
              <a:rPr lang="zh-TW" altLang="en-US" sz="4000" dirty="0" smtClean="0"/>
              <a:t/>
            </a:r>
            <a:br>
              <a:rPr lang="zh-TW" altLang="en-US" sz="4000" dirty="0" smtClean="0"/>
            </a:br>
            <a:r>
              <a:rPr lang="zh-TW" altLang="en-US" sz="3200" b="1" dirty="0" smtClean="0">
                <a:solidFill>
                  <a:srgbClr val="3014FE"/>
                </a:solidFill>
              </a:rPr>
              <a:t>一盆植物的</a:t>
            </a:r>
            <a:r>
              <a:rPr lang="zh-TW" altLang="en-US" sz="3200" b="1" dirty="0" smtClean="0">
                <a:solidFill>
                  <a:srgbClr val="3014FE"/>
                </a:solidFill>
              </a:rPr>
              <a:t>改變</a:t>
            </a:r>
            <a:r>
              <a:rPr lang="zh-TW" altLang="en-US" sz="3200" dirty="0" smtClean="0">
                <a:solidFill>
                  <a:srgbClr val="0000FF"/>
                </a:solidFill>
              </a:rPr>
              <a:t>，</a:t>
            </a:r>
            <a:r>
              <a:rPr lang="zh-TW" altLang="en-US" sz="3200" b="1" dirty="0" smtClean="0">
                <a:solidFill>
                  <a:srgbClr val="0000FF"/>
                </a:solidFill>
              </a:rPr>
              <a:t>經過裝飾的瓶子增加了人文</a:t>
            </a:r>
            <a:endParaRPr lang="en-US" altLang="zh-TW" sz="3200" b="1" dirty="0" smtClean="0">
              <a:solidFill>
                <a:srgbClr val="0000FF"/>
              </a:solidFill>
            </a:endParaRPr>
          </a:p>
        </p:txBody>
      </p:sp>
      <p:pic>
        <p:nvPicPr>
          <p:cNvPr id="1034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18" y="1262348"/>
            <a:ext cx="3889126" cy="453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28" y="1484784"/>
            <a:ext cx="4175125" cy="43204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92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encrypted-tbn0.gstatic.com/images?q=tbn:ANd9GcTrRjal7S2onKpb7-q1_51TGfDSBXVE_91oEr7kdyqZc1M1bN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" y="0"/>
            <a:ext cx="9110342" cy="68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6264696" cy="2718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7" name="標題 1"/>
          <p:cNvSpPr>
            <a:spLocks noGrp="1"/>
          </p:cNvSpPr>
          <p:nvPr>
            <p:ph type="title"/>
          </p:nvPr>
        </p:nvSpPr>
        <p:spPr>
          <a:xfrm>
            <a:off x="461799" y="4173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zh-TW" altLang="en-US" sz="2700" b="1" dirty="0" smtClean="0">
                <a:solidFill>
                  <a:srgbClr val="FF0000"/>
                </a:solidFill>
              </a:rPr>
              <a:t>心中有善，就不容易生惡</a:t>
            </a:r>
            <a:r>
              <a:rPr lang="en-US" altLang="zh-TW" sz="2700" b="1" dirty="0" smtClean="0">
                <a:solidFill>
                  <a:srgbClr val="FF0000"/>
                </a:solidFill>
              </a:rPr>
              <a:t/>
            </a:r>
            <a:br>
              <a:rPr lang="en-US" altLang="zh-TW" sz="2700" b="1" dirty="0" smtClean="0">
                <a:solidFill>
                  <a:srgbClr val="FF0000"/>
                </a:solidFill>
              </a:rPr>
            </a:br>
            <a:r>
              <a:rPr lang="zh-TW" altLang="en-US" sz="2700" b="1" dirty="0" smtClean="0">
                <a:solidFill>
                  <a:srgbClr val="C00000"/>
                </a:solidFill>
              </a:rPr>
              <a:t>照顧植物也是照顧自己的心</a:t>
            </a:r>
            <a:r>
              <a:rPr lang="zh-TW" altLang="en-US" sz="2700" dirty="0" smtClean="0">
                <a:solidFill>
                  <a:srgbClr val="3014FE"/>
                </a:solidFill>
              </a:rPr>
              <a:t>，用讀報裝飾花瓶既環保又人文</a:t>
            </a:r>
            <a:r>
              <a:rPr lang="en-US" altLang="zh-TW" sz="2700" dirty="0" smtClean="0">
                <a:solidFill>
                  <a:srgbClr val="3014FE"/>
                </a:solidFill>
              </a:rPr>
              <a:t/>
            </a:r>
            <a:br>
              <a:rPr lang="en-US" altLang="zh-TW" sz="2700" dirty="0" smtClean="0">
                <a:solidFill>
                  <a:srgbClr val="3014FE"/>
                </a:solidFill>
              </a:rPr>
            </a:br>
            <a:r>
              <a:rPr lang="zh-TW" altLang="en-US" sz="2700" dirty="0" smtClean="0">
                <a:solidFill>
                  <a:srgbClr val="3014FE"/>
                </a:solidFill>
              </a:rPr>
              <a:t>教室有植物的陪伴，翠綠的角落</a:t>
            </a:r>
            <a:r>
              <a:rPr lang="zh-TW" altLang="en-US" sz="2700" dirty="0" smtClean="0">
                <a:solidFill>
                  <a:srgbClr val="3014FE"/>
                </a:solidFill>
              </a:rPr>
              <a:t>，是</a:t>
            </a:r>
            <a:r>
              <a:rPr lang="zh-TW" altLang="en-US" sz="2700" dirty="0" smtClean="0">
                <a:solidFill>
                  <a:srgbClr val="3014FE"/>
                </a:solidFill>
              </a:rPr>
              <a:t>靜教也是境</a:t>
            </a:r>
            <a:r>
              <a:rPr lang="zh-TW" altLang="en-US" sz="2700" dirty="0" smtClean="0">
                <a:solidFill>
                  <a:srgbClr val="3014FE"/>
                </a:solidFill>
              </a:rPr>
              <a:t>教。</a:t>
            </a:r>
            <a:r>
              <a:rPr lang="en-US" altLang="zh-TW" sz="2700" dirty="0" smtClean="0">
                <a:solidFill>
                  <a:srgbClr val="3014FE"/>
                </a:solidFill>
              </a:rPr>
              <a:t/>
            </a:r>
            <a:br>
              <a:rPr lang="en-US" altLang="zh-TW" sz="2700" dirty="0" smtClean="0">
                <a:solidFill>
                  <a:srgbClr val="3014FE"/>
                </a:solidFill>
              </a:rPr>
            </a:br>
            <a:r>
              <a:rPr lang="en-US" altLang="zh-TW" sz="2700" b="1" dirty="0" smtClean="0">
                <a:solidFill>
                  <a:srgbClr val="3014FE"/>
                </a:solidFill>
              </a:rPr>
              <a:t/>
            </a:r>
            <a:br>
              <a:rPr lang="en-US" altLang="zh-TW" sz="2700" b="1" dirty="0" smtClean="0">
                <a:solidFill>
                  <a:srgbClr val="3014FE"/>
                </a:solidFill>
              </a:rPr>
            </a:b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endParaRPr lang="zh-TW" altLang="en-US" sz="1800" dirty="0" smtClean="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27483"/>
            <a:ext cx="4104456" cy="2718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5" t="3377" r="25430"/>
          <a:stretch/>
        </p:blipFill>
        <p:spPr bwMode="auto">
          <a:xfrm>
            <a:off x="5940152" y="1676111"/>
            <a:ext cx="2997824" cy="4657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80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159</Words>
  <Application>Microsoft Office PowerPoint</Application>
  <PresentationFormat>如螢幕大小 (4:3)</PresentationFormat>
  <Paragraphs>26</Paragraphs>
  <Slides>9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0" baseType="lpstr">
      <vt:lpstr>Office 佈景主題</vt:lpstr>
      <vt:lpstr>讀報如何和植物結合？</vt:lpstr>
      <vt:lpstr>擁「報」幸福感恩教室 </vt:lpstr>
      <vt:lpstr>〈二〉整理照顧清洗植物</vt:lpstr>
      <vt:lpstr>PowerPoint 簡報</vt:lpstr>
      <vt:lpstr>專心選報    合作剪報</vt:lpstr>
      <vt:lpstr>孩子的創意作品_淘氣阿丹故事</vt:lpstr>
      <vt:lpstr>PowerPoint 簡報</vt:lpstr>
      <vt:lpstr>擁「報」幸福感恩教室_ 一盆植物的改變，經過裝飾的瓶子增加了人文</vt:lpstr>
      <vt:lpstr>   心中有善，就不容易生惡 照顧植物也是照顧自己的心，用讀報裝飾花瓶既環保又人文 教室有植物的陪伴，翠綠的角落，是靜教也是境教。   </vt:lpstr>
    </vt:vector>
  </TitlesOfParts>
  <Company>CCU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7擁「報」幸福感恩教室_和您分享 一盆植物的改變</dc:title>
  <dc:creator>No</dc:creator>
  <cp:lastModifiedBy>No</cp:lastModifiedBy>
  <cp:revision>5</cp:revision>
  <dcterms:created xsi:type="dcterms:W3CDTF">2016-05-30T22:05:54Z</dcterms:created>
  <dcterms:modified xsi:type="dcterms:W3CDTF">2016-06-05T14:42:15Z</dcterms:modified>
</cp:coreProperties>
</file>