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5" r:id="rId5"/>
    <p:sldId id="263" r:id="rId6"/>
    <p:sldId id="258" r:id="rId7"/>
    <p:sldId id="259" r:id="rId8"/>
    <p:sldId id="260" r:id="rId9"/>
    <p:sldId id="264" r:id="rId1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95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0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33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78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19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3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2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29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38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5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4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5DF4-E538-4A5F-9F92-25CC424118FA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87620-3BFB-4E4B-B4F2-D87131B6F9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2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36865;&#26360;&#31844;&#32102;&#22909;&#26379;&#21451;.AVI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怎樣用報紙文章中的佳言美句做書籤？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800" b="1" dirty="0">
                <a:solidFill>
                  <a:srgbClr val="FF0000"/>
                </a:solidFill>
              </a:rPr>
              <a:t>一句話一輩子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文字的力量是無形的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一句鼓勵人的話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可以讓人溫暖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一句讚美的話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可以搭起友誼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一句話不少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zh-TW" altLang="en-US" sz="2800" b="1" dirty="0" smtClean="0">
                <a:solidFill>
                  <a:srgbClr val="0000CC"/>
                </a:solidFill>
              </a:rPr>
              <a:t>它真了不起</a:t>
            </a:r>
            <a:endParaRPr lang="en-US" altLang="zh-TW" sz="28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594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4380" y="116632"/>
            <a:ext cx="7906052" cy="648072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一句話書籤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752945"/>
            <a:ext cx="8229600" cy="1739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方法</a:t>
            </a:r>
            <a:endParaRPr lang="zh-TW" altLang="en-US" sz="2400" dirty="0"/>
          </a:p>
          <a:p>
            <a:pPr marL="0" indent="0">
              <a:buNone/>
            </a:pPr>
            <a:r>
              <a:rPr lang="zh-TW" altLang="en-US" sz="2400" dirty="0" smtClean="0">
                <a:solidFill>
                  <a:srgbClr val="0000CC"/>
                </a:solidFill>
              </a:rPr>
              <a:t>一、從</a:t>
            </a:r>
            <a:r>
              <a:rPr lang="zh-TW" altLang="en-US" sz="2400" dirty="0">
                <a:solidFill>
                  <a:srgbClr val="0000CC"/>
                </a:solidFill>
              </a:rPr>
              <a:t>報紙剪下一句優美佳句，最好可當成座右銘具有鼓勵正向的話。（可以先讓孩子回家剪，發夾鏈袋方便收藏帶來，目的節省時間）</a:t>
            </a: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476805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492896"/>
            <a:ext cx="1586884" cy="40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09" y="2924944"/>
            <a:ext cx="278291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14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7" name="Rectangle 2"/>
          <p:cNvSpPr>
            <a:spLocks noGrp="1"/>
          </p:cNvSpPr>
          <p:nvPr>
            <p:ph type="title"/>
          </p:nvPr>
        </p:nvSpPr>
        <p:spPr>
          <a:xfrm>
            <a:off x="417359" y="-43084"/>
            <a:ext cx="8229600" cy="1143000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0000FF"/>
                </a:solidFill>
              </a:rPr>
              <a:t>一句話書籤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8581" r="12645" b="9871"/>
          <a:stretch/>
        </p:blipFill>
        <p:spPr bwMode="auto">
          <a:xfrm>
            <a:off x="234161" y="1031620"/>
            <a:ext cx="5112568" cy="524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508104" y="1047664"/>
            <a:ext cx="28803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二、剪下的</a:t>
            </a:r>
            <a:r>
              <a:rPr lang="zh-TW" altLang="en-US" sz="2800" dirty="0" smtClean="0"/>
              <a:t>句子</a:t>
            </a:r>
            <a:endParaRPr lang="en-US" altLang="zh-TW" sz="2800" dirty="0" smtClean="0"/>
          </a:p>
          <a:p>
            <a:r>
              <a:rPr lang="zh-TW" altLang="en-US" sz="2800" dirty="0" smtClean="0"/>
              <a:t>         老師檢查。</a:t>
            </a:r>
            <a:endParaRPr lang="zh-TW" altLang="en-US" sz="2800" dirty="0"/>
          </a:p>
          <a:p>
            <a:r>
              <a:rPr lang="zh-TW" altLang="en-US" sz="2800" dirty="0" smtClean="0"/>
              <a:t>三、</a:t>
            </a:r>
            <a:r>
              <a:rPr lang="zh-TW" altLang="en-US" sz="2800" dirty="0"/>
              <a:t>設計書籤</a:t>
            </a:r>
            <a:r>
              <a:rPr lang="zh-TW" altLang="en-US" sz="2800" dirty="0" smtClean="0"/>
              <a:t>的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     樣式。</a:t>
            </a:r>
            <a:endParaRPr lang="zh-TW" altLang="en-US" sz="2800" dirty="0"/>
          </a:p>
          <a:p>
            <a:endParaRPr lang="zh-TW" altLang="en-US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7666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三、寫下那句話的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心得</a:t>
            </a:r>
            <a:r>
              <a:rPr lang="en-US" altLang="zh-TW" sz="2800" dirty="0" smtClean="0"/>
              <a:t>﹝</a:t>
            </a:r>
            <a:r>
              <a:rPr lang="zh-TW" altLang="en-US" sz="2800" b="1" dirty="0">
                <a:solidFill>
                  <a:srgbClr val="0000CC"/>
                </a:solidFill>
              </a:rPr>
              <a:t>先打草稿，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舉出               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/>
            </a:r>
            <a:br>
              <a:rPr lang="en-US" altLang="zh-TW" sz="2800" b="1" dirty="0" smtClean="0">
                <a:solidFill>
                  <a:srgbClr val="0000CC"/>
                </a:solidFill>
              </a:rPr>
            </a:br>
            <a:r>
              <a:rPr lang="zh-TW" altLang="en-US" sz="2800" b="1" dirty="0">
                <a:solidFill>
                  <a:srgbClr val="0000CC"/>
                </a:solidFill>
              </a:rPr>
              <a:t> 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         自己</a:t>
            </a:r>
            <a:r>
              <a:rPr lang="zh-TW" altLang="en-US" sz="2800" b="1" dirty="0">
                <a:solidFill>
                  <a:srgbClr val="0000CC"/>
                </a:solidFill>
              </a:rPr>
              <a:t>的例子和生活經驗結合， 寫完老師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檢查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>﹞</a:t>
            </a:r>
            <a:endParaRPr lang="zh-TW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88200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2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7108"/>
          <a:stretch>
            <a:fillRect/>
          </a:stretch>
        </p:blipFill>
        <p:spPr bwMode="auto">
          <a:xfrm>
            <a:off x="5508104" y="1663937"/>
            <a:ext cx="23971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25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3" t="4498" r="22516" b="6111"/>
          <a:stretch/>
        </p:blipFill>
        <p:spPr bwMode="auto">
          <a:xfrm>
            <a:off x="179512" y="404664"/>
            <a:ext cx="2808312" cy="616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r="19984"/>
          <a:stretch>
            <a:fillRect/>
          </a:stretch>
        </p:blipFill>
        <p:spPr bwMode="auto">
          <a:xfrm>
            <a:off x="3347864" y="1412776"/>
            <a:ext cx="2498725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r="19087"/>
          <a:stretch>
            <a:fillRect/>
          </a:stretch>
        </p:blipFill>
        <p:spPr bwMode="auto">
          <a:xfrm>
            <a:off x="6228184" y="802149"/>
            <a:ext cx="248376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63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8" y="332656"/>
            <a:ext cx="3670763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7313"/>
            <a:ext cx="3626305" cy="5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37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b="1" dirty="0" smtClean="0">
                <a:solidFill>
                  <a:srgbClr val="0000CC"/>
                </a:solidFill>
              </a:rPr>
              <a:t>讓書籤發揮更大的意義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>_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選一本書送給同學</a:t>
            </a:r>
          </a:p>
        </p:txBody>
      </p:sp>
      <p:pic>
        <p:nvPicPr>
          <p:cNvPr id="2078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6697663" cy="5022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9" name="標題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15250" cy="779462"/>
          </a:xfrm>
        </p:spPr>
        <p:txBody>
          <a:bodyPr/>
          <a:lstStyle/>
          <a:p>
            <a:r>
              <a:rPr lang="zh-TW" altLang="en-US" sz="3200" dirty="0" smtClean="0">
                <a:hlinkClick r:id="rId3" action="ppaction://hlinkfile"/>
              </a:rPr>
              <a:t>送書和書籤給好朋友</a:t>
            </a:r>
            <a:endParaRPr lang="zh-TW" altLang="en-US" sz="3200" dirty="0" smtClean="0"/>
          </a:p>
        </p:txBody>
      </p:sp>
      <p:pic>
        <p:nvPicPr>
          <p:cNvPr id="2089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889000"/>
            <a:ext cx="3816350" cy="286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68700"/>
            <a:ext cx="448786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613150"/>
            <a:ext cx="441007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4231"/>
            <a:ext cx="4320479" cy="26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jxteacher.com/userfiles/jxwaws/images/%BC%F2%B1%A8%B1%B3%BE%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教學分享交流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/>
              <a:t>一句話書籤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讓孩子了解一句話的意義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dirty="0"/>
              <a:t>一句話</a:t>
            </a:r>
            <a:r>
              <a:rPr lang="zh-TW" altLang="en-US" dirty="0" smtClean="0"/>
              <a:t>書籤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自用送禮兩相宜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dirty="0"/>
              <a:t>一句話</a:t>
            </a:r>
            <a:r>
              <a:rPr lang="zh-TW" altLang="en-US" dirty="0" smtClean="0"/>
              <a:t>書籤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搭起友誼的橋樑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dirty="0" smtClean="0"/>
              <a:t>結合送書活動給好朋友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 smtClean="0"/>
              <a:t> 讓書籤變成有紀念的價值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5334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183</Words>
  <Application>Microsoft Office PowerPoint</Application>
  <PresentationFormat>如螢幕大小 (4:3)</PresentationFormat>
  <Paragraphs>30</Paragraphs>
  <Slides>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0" baseType="lpstr">
      <vt:lpstr>Office 佈景主題</vt:lpstr>
      <vt:lpstr>怎樣用報紙文章中的佳言美句做書籤？</vt:lpstr>
      <vt:lpstr>一句話書籤</vt:lpstr>
      <vt:lpstr>一句話書籤</vt:lpstr>
      <vt:lpstr>三、寫下那句話的心得﹝先打草稿，舉出                          自己的例子和生活經驗結合， 寫完老師檢查﹞</vt:lpstr>
      <vt:lpstr>PowerPoint 簡報</vt:lpstr>
      <vt:lpstr>PowerPoint 簡報</vt:lpstr>
      <vt:lpstr>讓書籤發揮更大的意義_選一本書送給同學</vt:lpstr>
      <vt:lpstr>送書和書籤給好朋友</vt:lpstr>
      <vt:lpstr>教學分享交流</vt:lpstr>
    </vt:vector>
  </TitlesOfParts>
  <Company>CCU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5、一句話書籤</dc:title>
  <dc:creator>No</dc:creator>
  <cp:lastModifiedBy>No</cp:lastModifiedBy>
  <cp:revision>11</cp:revision>
  <dcterms:created xsi:type="dcterms:W3CDTF">2016-05-30T21:56:54Z</dcterms:created>
  <dcterms:modified xsi:type="dcterms:W3CDTF">2016-06-01T13:21:26Z</dcterms:modified>
</cp:coreProperties>
</file>