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1C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1100-BC86-447F-8419-01FE873B3858}" type="datetimeFigureOut">
              <a:rPr lang="zh-TW" altLang="en-US" smtClean="0"/>
              <a:t>2016/6/5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753E-5854-4E1A-8FA3-12759620CD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2656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1100-BC86-447F-8419-01FE873B3858}" type="datetimeFigureOut">
              <a:rPr lang="zh-TW" altLang="en-US" smtClean="0"/>
              <a:t>2016/6/5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753E-5854-4E1A-8FA3-12759620CD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55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1100-BC86-447F-8419-01FE873B3858}" type="datetimeFigureOut">
              <a:rPr lang="zh-TW" altLang="en-US" smtClean="0"/>
              <a:t>2016/6/5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753E-5854-4E1A-8FA3-12759620CD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0174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1100-BC86-447F-8419-01FE873B3858}" type="datetimeFigureOut">
              <a:rPr lang="zh-TW" altLang="en-US" smtClean="0"/>
              <a:t>2016/6/5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753E-5854-4E1A-8FA3-12759620CD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6198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1100-BC86-447F-8419-01FE873B3858}" type="datetimeFigureOut">
              <a:rPr lang="zh-TW" altLang="en-US" smtClean="0"/>
              <a:t>2016/6/5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753E-5854-4E1A-8FA3-12759620CD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4246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1100-BC86-447F-8419-01FE873B3858}" type="datetimeFigureOut">
              <a:rPr lang="zh-TW" altLang="en-US" smtClean="0"/>
              <a:t>2016/6/5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753E-5854-4E1A-8FA3-12759620CD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2959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1100-BC86-447F-8419-01FE873B3858}" type="datetimeFigureOut">
              <a:rPr lang="zh-TW" altLang="en-US" smtClean="0"/>
              <a:t>2016/6/5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753E-5854-4E1A-8FA3-12759620CD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5706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1100-BC86-447F-8419-01FE873B3858}" type="datetimeFigureOut">
              <a:rPr lang="zh-TW" altLang="en-US" smtClean="0"/>
              <a:t>2016/6/5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753E-5854-4E1A-8FA3-12759620CD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9062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1100-BC86-447F-8419-01FE873B3858}" type="datetimeFigureOut">
              <a:rPr lang="zh-TW" altLang="en-US" smtClean="0"/>
              <a:t>2016/6/5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753E-5854-4E1A-8FA3-12759620CD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6617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1100-BC86-447F-8419-01FE873B3858}" type="datetimeFigureOut">
              <a:rPr lang="zh-TW" altLang="en-US" smtClean="0"/>
              <a:t>2016/6/5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753E-5854-4E1A-8FA3-12759620CD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069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1100-BC86-447F-8419-01FE873B3858}" type="datetimeFigureOut">
              <a:rPr lang="zh-TW" altLang="en-US" smtClean="0"/>
              <a:t>2016/6/5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753E-5854-4E1A-8FA3-12759620CD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580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51100-BC86-447F-8419-01FE873B3858}" type="datetimeFigureOut">
              <a:rPr lang="zh-TW" altLang="en-US" smtClean="0"/>
              <a:t>2016/6/5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5753E-5854-4E1A-8FA3-12759620CD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4504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24433;&#38899;/&#25105;&#26159;&#28436;&#35498;&#39640;&#25163;.AV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bs.hongxiu.com/pic%5C2008%5C7%5C31%5C1257131102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怎樣用讀報來訓練孩子演說？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59632" y="1772816"/>
            <a:ext cx="6400800" cy="4608512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261C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每個孩子都有潛能</a:t>
            </a:r>
            <a:endParaRPr lang="en-US" altLang="zh-TW" b="1" dirty="0" smtClean="0">
              <a:solidFill>
                <a:srgbClr val="261CF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solidFill>
                  <a:srgbClr val="261C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只要給孩子</a:t>
            </a:r>
            <a:r>
              <a:rPr lang="zh-TW" altLang="en-US" b="1" dirty="0" smtClean="0">
                <a:solidFill>
                  <a:srgbClr val="261C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舞台</a:t>
            </a:r>
            <a:endParaRPr lang="en-US" altLang="zh-TW" b="1" dirty="0" smtClean="0">
              <a:solidFill>
                <a:srgbClr val="261CF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solidFill>
                  <a:srgbClr val="261C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只要用點方法</a:t>
            </a:r>
            <a:endParaRPr lang="en-US" altLang="zh-TW" b="1" dirty="0" smtClean="0">
              <a:solidFill>
                <a:srgbClr val="261CF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solidFill>
                  <a:srgbClr val="261C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孩子就能展現</a:t>
            </a:r>
            <a:r>
              <a:rPr lang="zh-TW" altLang="en-US" b="1" dirty="0" smtClean="0">
                <a:solidFill>
                  <a:srgbClr val="261C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天分</a:t>
            </a:r>
            <a:endParaRPr lang="en-US" altLang="zh-TW" b="1" dirty="0" smtClean="0">
              <a:solidFill>
                <a:srgbClr val="261CF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solidFill>
                  <a:srgbClr val="261C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發現孩子天分</a:t>
            </a:r>
            <a:r>
              <a:rPr lang="zh-TW" altLang="en-US" b="1" dirty="0" smtClean="0">
                <a:solidFill>
                  <a:srgbClr val="261C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endParaRPr lang="en-US" altLang="zh-TW" b="1" dirty="0" smtClean="0">
              <a:solidFill>
                <a:srgbClr val="261CF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solidFill>
                  <a:srgbClr val="261C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若要語文競賽</a:t>
            </a:r>
            <a:endParaRPr lang="en-US" altLang="zh-TW" b="1" dirty="0" smtClean="0">
              <a:solidFill>
                <a:srgbClr val="261CF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solidFill>
                  <a:srgbClr val="261C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全班都可當選手</a:t>
            </a:r>
            <a:endParaRPr lang="en-US" altLang="zh-TW" b="1" dirty="0" smtClean="0">
              <a:solidFill>
                <a:srgbClr val="261CF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22434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bbs.hongxiu.com/pic%5C2008%5C7%5C31%5C1257131102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</a:rPr>
              <a:t>我是演說高手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一教學方法</a:t>
            </a: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文章來源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261C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兒童園地版</a:t>
            </a:r>
            <a:r>
              <a:rPr lang="zh-TW" altLang="en-US" b="1" dirty="0" smtClean="0">
                <a:solidFill>
                  <a:srgbClr val="261C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文章</a:t>
            </a:r>
            <a:endParaRPr lang="en-US" altLang="zh-TW" b="1" dirty="0" smtClean="0">
              <a:solidFill>
                <a:srgbClr val="261CF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261C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</a:t>
            </a:r>
            <a:r>
              <a:rPr lang="zh-TW" altLang="en-US" b="1" dirty="0" smtClean="0">
                <a:solidFill>
                  <a:srgbClr val="261C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過的快樂</a:t>
            </a:r>
            <a:r>
              <a:rPr lang="zh-TW" altLang="en-US" b="1" dirty="0">
                <a:solidFill>
                  <a:srgbClr val="261C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讀讀報自選</a:t>
            </a:r>
            <a:r>
              <a:rPr lang="zh-TW" altLang="en-US" b="1" dirty="0" smtClean="0">
                <a:solidFill>
                  <a:srgbClr val="261C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一篇文章</a:t>
            </a:r>
            <a:endParaRPr lang="en-US" altLang="zh-TW" b="1" dirty="0" smtClean="0">
              <a:solidFill>
                <a:srgbClr val="261CF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如何背誦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rgbClr val="261C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每天當功課寫在聯絡簿一天背一段</a:t>
            </a:r>
            <a:endParaRPr lang="en-US" altLang="zh-TW" b="1" dirty="0" smtClean="0">
              <a:solidFill>
                <a:srgbClr val="261CF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rgbClr val="261C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下課時間驗收</a:t>
            </a:r>
            <a:endParaRPr lang="zh-TW" altLang="en-US" b="1" dirty="0">
              <a:solidFill>
                <a:srgbClr val="261CF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7382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bbs.hongxiu.com/pic%5C2008%5C7%5C31%5C1257131102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161337" cy="720725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</a:rPr>
              <a:t>我</a:t>
            </a:r>
            <a:r>
              <a:rPr lang="zh-TW" altLang="en-US" sz="3600" b="1" dirty="0">
                <a:solidFill>
                  <a:srgbClr val="FF0000"/>
                </a:solidFill>
              </a:rPr>
              <a:t>是演說高手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7308304" y="1375588"/>
            <a:ext cx="1046440" cy="41044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dirty="0">
                <a:solidFill>
                  <a:srgbClr val="261CF6"/>
                </a:solidFill>
              </a:rPr>
              <a:t>用寫過的快樂讀</a:t>
            </a:r>
            <a:r>
              <a:rPr lang="zh-TW" altLang="en-US" sz="2800" dirty="0" smtClean="0">
                <a:solidFill>
                  <a:srgbClr val="261CF6"/>
                </a:solidFill>
              </a:rPr>
              <a:t>讀</a:t>
            </a:r>
            <a:r>
              <a:rPr lang="zh-TW" altLang="en-US" sz="2800" dirty="0" smtClean="0">
                <a:solidFill>
                  <a:srgbClr val="261CF6"/>
                </a:solidFill>
              </a:rPr>
              <a:t>報</a:t>
            </a:r>
            <a:endParaRPr lang="en-US" altLang="zh-TW" sz="2800" dirty="0" smtClean="0">
              <a:solidFill>
                <a:srgbClr val="261CF6"/>
              </a:solidFill>
            </a:endParaRPr>
          </a:p>
          <a:p>
            <a:r>
              <a:rPr lang="zh-TW" altLang="en-US" sz="2800" dirty="0" smtClean="0">
                <a:solidFill>
                  <a:srgbClr val="261CF6"/>
                </a:solidFill>
              </a:rPr>
              <a:t>的</a:t>
            </a:r>
            <a:r>
              <a:rPr lang="zh-TW" altLang="en-US" sz="2800" dirty="0">
                <a:solidFill>
                  <a:srgbClr val="261CF6"/>
                </a:solidFill>
              </a:rPr>
              <a:t>文章當背誦</a:t>
            </a:r>
            <a:r>
              <a:rPr lang="zh-TW" altLang="en-US" sz="2800" dirty="0" smtClean="0">
                <a:solidFill>
                  <a:srgbClr val="261CF6"/>
                </a:solidFill>
              </a:rPr>
              <a:t>資料</a:t>
            </a:r>
            <a:endParaRPr lang="zh-TW" altLang="en-US" sz="2800" dirty="0">
              <a:solidFill>
                <a:srgbClr val="261CF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15486"/>
            <a:ext cx="4314056" cy="575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9094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bbs.hongxiu.com/pic%5C2008%5C7%5C31%5C1257131102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43887" cy="652463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</a:rPr>
              <a:t>我</a:t>
            </a:r>
            <a:r>
              <a:rPr lang="zh-TW" altLang="en-US" sz="3600" b="1" dirty="0">
                <a:solidFill>
                  <a:srgbClr val="FF0000"/>
                </a:solidFill>
              </a:rPr>
              <a:t>是演說高手</a:t>
            </a:r>
          </a:p>
        </p:txBody>
      </p:sp>
      <p:pic>
        <p:nvPicPr>
          <p:cNvPr id="342020" name="Picture 4" descr="掃描00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377" y="1324025"/>
            <a:ext cx="3830637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2021" name="Picture 5" descr="掃描00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2321"/>
            <a:ext cx="3457575" cy="482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7092280" y="1301288"/>
            <a:ext cx="1908215" cy="42484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261CF6"/>
                </a:solidFill>
              </a:rPr>
              <a:t>學習</a:t>
            </a:r>
            <a:r>
              <a:rPr lang="zh-TW" altLang="en-US" sz="2800" b="1" dirty="0">
                <a:solidFill>
                  <a:srgbClr val="261CF6"/>
                </a:solidFill>
              </a:rPr>
              <a:t>單</a:t>
            </a:r>
            <a:r>
              <a:rPr lang="zh-TW" altLang="en-US" sz="2800" b="1" dirty="0" smtClean="0">
                <a:solidFill>
                  <a:srgbClr val="261CF6"/>
                </a:solidFill>
              </a:rPr>
              <a:t>合訂命名為</a:t>
            </a:r>
            <a:endParaRPr lang="en-US" altLang="zh-TW" sz="2800" b="1" dirty="0" smtClean="0">
              <a:solidFill>
                <a:srgbClr val="261CF6"/>
              </a:solidFill>
            </a:endParaRPr>
          </a:p>
          <a:p>
            <a:r>
              <a:rPr lang="zh-TW" altLang="en-US" sz="2800" b="1" dirty="0" smtClean="0">
                <a:solidFill>
                  <a:srgbClr val="261CF6"/>
                </a:solidFill>
              </a:rPr>
              <a:t>「演說</a:t>
            </a:r>
            <a:r>
              <a:rPr lang="zh-TW" altLang="en-US" sz="2800" b="1" dirty="0">
                <a:solidFill>
                  <a:srgbClr val="261CF6"/>
                </a:solidFill>
              </a:rPr>
              <a:t>高手</a:t>
            </a:r>
            <a:r>
              <a:rPr lang="zh-TW" altLang="en-US" sz="2800" b="1" dirty="0" smtClean="0">
                <a:solidFill>
                  <a:srgbClr val="261CF6"/>
                </a:solidFill>
              </a:rPr>
              <a:t>就是我」</a:t>
            </a:r>
            <a:endParaRPr lang="en-US" altLang="zh-TW" sz="2800" b="1" dirty="0" smtClean="0">
              <a:solidFill>
                <a:srgbClr val="261CF6"/>
              </a:solidFill>
            </a:endParaRPr>
          </a:p>
          <a:p>
            <a:r>
              <a:rPr lang="zh-TW" altLang="en-US" sz="2800" b="1" dirty="0" smtClean="0">
                <a:solidFill>
                  <a:srgbClr val="261CF6"/>
                </a:solidFill>
              </a:rPr>
              <a:t>每</a:t>
            </a:r>
            <a:r>
              <a:rPr lang="zh-TW" altLang="en-US" sz="2800" b="1" dirty="0">
                <a:solidFill>
                  <a:srgbClr val="261CF6"/>
                </a:solidFill>
              </a:rPr>
              <a:t>位</a:t>
            </a:r>
            <a:r>
              <a:rPr lang="zh-TW" altLang="en-US" sz="2800" b="1" dirty="0" smtClean="0">
                <a:solidFill>
                  <a:srgbClr val="261CF6"/>
                </a:solidFill>
              </a:rPr>
              <a:t>學生</a:t>
            </a:r>
            <a:r>
              <a:rPr lang="zh-TW" altLang="en-US" sz="2800" b="1" dirty="0">
                <a:solidFill>
                  <a:srgbClr val="261CF6"/>
                </a:solidFill>
              </a:rPr>
              <a:t>人手</a:t>
            </a:r>
            <a:r>
              <a:rPr lang="zh-TW" altLang="en-US" sz="2800" b="1" dirty="0" smtClean="0">
                <a:solidFill>
                  <a:srgbClr val="261CF6"/>
                </a:solidFill>
              </a:rPr>
              <a:t>一本</a:t>
            </a:r>
            <a:endParaRPr lang="en-US" altLang="zh-TW" sz="2800" b="1" dirty="0" smtClean="0">
              <a:solidFill>
                <a:srgbClr val="261CF6"/>
              </a:solidFill>
            </a:endParaRPr>
          </a:p>
          <a:p>
            <a:r>
              <a:rPr lang="zh-TW" altLang="en-US" sz="2800" b="1" dirty="0" smtClean="0">
                <a:solidFill>
                  <a:srgbClr val="261CF6"/>
                </a:solidFill>
              </a:rPr>
              <a:t>並</a:t>
            </a:r>
            <a:r>
              <a:rPr lang="zh-TW" altLang="en-US" sz="2800" b="1" dirty="0">
                <a:solidFill>
                  <a:srgbClr val="261CF6"/>
                </a:solidFill>
              </a:rPr>
              <a:t>由</a:t>
            </a:r>
            <a:r>
              <a:rPr lang="zh-TW" altLang="en-US" sz="2800" b="1" dirty="0" smtClean="0">
                <a:solidFill>
                  <a:srgbClr val="261CF6"/>
                </a:solidFill>
              </a:rPr>
              <a:t>學生</a:t>
            </a:r>
            <a:r>
              <a:rPr lang="zh-TW" altLang="en-US" sz="2800" b="1" dirty="0">
                <a:solidFill>
                  <a:srgbClr val="261CF6"/>
                </a:solidFill>
              </a:rPr>
              <a:t>自由</a:t>
            </a:r>
            <a:r>
              <a:rPr lang="zh-TW" altLang="en-US" sz="2800" b="1" dirty="0" smtClean="0">
                <a:solidFill>
                  <a:srgbClr val="261CF6"/>
                </a:solidFill>
              </a:rPr>
              <a:t>設計封面</a:t>
            </a:r>
            <a:r>
              <a:rPr lang="zh-TW" altLang="en-US" sz="28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00868676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bbs.hongxiu.com/pic%5C2008%5C7%5C31%5C1257131102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016875" cy="509587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</a:rPr>
              <a:t>我</a:t>
            </a:r>
            <a:r>
              <a:rPr lang="zh-TW" altLang="en-US" sz="3600" b="1" dirty="0">
                <a:solidFill>
                  <a:srgbClr val="FF0000"/>
                </a:solidFill>
              </a:rPr>
              <a:t>是演說高手</a:t>
            </a:r>
          </a:p>
        </p:txBody>
      </p:sp>
      <p:pic>
        <p:nvPicPr>
          <p:cNvPr id="343044" name="Picture 4" descr="掃描0048"/>
          <p:cNvPicPr>
            <a:picLocks noChangeAspect="1" noChangeArrowheads="1"/>
          </p:cNvPicPr>
          <p:nvPr/>
        </p:nvPicPr>
        <p:blipFill>
          <a:blip r:embed="rId3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39215"/>
            <a:ext cx="5544616" cy="547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6085057" y="5229200"/>
            <a:ext cx="2376488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 dirty="0"/>
              <a:t>演說高手通知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6282672" y="1039215"/>
            <a:ext cx="2092881" cy="50766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261CF6"/>
                </a:solidFill>
              </a:rPr>
              <a:t>排定</a:t>
            </a:r>
            <a:r>
              <a:rPr lang="zh-TW" altLang="en-US" sz="2400" b="1" dirty="0">
                <a:solidFill>
                  <a:srgbClr val="261CF6"/>
                </a:solidFill>
              </a:rPr>
              <a:t>每組學生</a:t>
            </a:r>
            <a:r>
              <a:rPr lang="zh-TW" altLang="en-US" sz="2400" b="1" dirty="0" smtClean="0">
                <a:solidFill>
                  <a:srgbClr val="261CF6"/>
                </a:solidFill>
              </a:rPr>
              <a:t>上台 </a:t>
            </a:r>
            <a:r>
              <a:rPr lang="zh-TW" altLang="en-US" sz="2400" b="1" dirty="0">
                <a:solidFill>
                  <a:srgbClr val="261CF6"/>
                </a:solidFill>
              </a:rPr>
              <a:t>演說日期</a:t>
            </a:r>
            <a:r>
              <a:rPr lang="zh-TW" altLang="en-US" sz="2400" b="1" dirty="0" smtClean="0">
                <a:solidFill>
                  <a:srgbClr val="261CF6"/>
                </a:solidFill>
              </a:rPr>
              <a:t>，</a:t>
            </a:r>
            <a:endParaRPr lang="en-US" altLang="zh-TW" sz="2400" b="1" dirty="0" smtClean="0">
              <a:solidFill>
                <a:srgbClr val="261CF6"/>
              </a:solidFill>
            </a:endParaRPr>
          </a:p>
          <a:p>
            <a:r>
              <a:rPr lang="zh-TW" altLang="en-US" sz="2400" b="1" dirty="0" smtClean="0">
                <a:solidFill>
                  <a:srgbClr val="261CF6"/>
                </a:solidFill>
              </a:rPr>
              <a:t>規定</a:t>
            </a:r>
            <a:r>
              <a:rPr lang="zh-TW" altLang="en-US" sz="2400" b="1" dirty="0" smtClean="0">
                <a:solidFill>
                  <a:srgbClr val="261CF6"/>
                </a:solidFill>
              </a:rPr>
              <a:t>必 </a:t>
            </a:r>
            <a:r>
              <a:rPr lang="zh-TW" altLang="en-US" sz="2400" b="1" dirty="0">
                <a:solidFill>
                  <a:srgbClr val="261CF6"/>
                </a:solidFill>
              </a:rPr>
              <a:t>須背熟這</a:t>
            </a:r>
            <a:r>
              <a:rPr lang="zh-TW" altLang="en-US" sz="2400" b="1" dirty="0" smtClean="0">
                <a:solidFill>
                  <a:srgbClr val="261CF6"/>
                </a:solidFill>
              </a:rPr>
              <a:t>本</a:t>
            </a:r>
            <a:endParaRPr lang="en-US" altLang="zh-TW" sz="2400" b="1" dirty="0" smtClean="0">
              <a:solidFill>
                <a:srgbClr val="261CF6"/>
              </a:solidFill>
            </a:endParaRPr>
          </a:p>
          <a:p>
            <a:r>
              <a:rPr lang="zh-TW" altLang="en-US" sz="2400" b="1" dirty="0" smtClean="0">
                <a:solidFill>
                  <a:srgbClr val="261CF6"/>
                </a:solidFill>
              </a:rPr>
              <a:t>「</a:t>
            </a:r>
            <a:r>
              <a:rPr lang="zh-TW" altLang="en-US" sz="2400" b="1" dirty="0" smtClean="0">
                <a:solidFill>
                  <a:srgbClr val="261CF6"/>
                </a:solidFill>
              </a:rPr>
              <a:t>演說 </a:t>
            </a:r>
            <a:r>
              <a:rPr lang="zh-TW" altLang="en-US" sz="2400" b="1" dirty="0">
                <a:solidFill>
                  <a:srgbClr val="261CF6"/>
                </a:solidFill>
              </a:rPr>
              <a:t>高手就是我</a:t>
            </a:r>
            <a:r>
              <a:rPr lang="zh-TW" altLang="en-US" sz="2400" b="1" dirty="0" smtClean="0">
                <a:solidFill>
                  <a:srgbClr val="261CF6"/>
                </a:solidFill>
              </a:rPr>
              <a:t>」</a:t>
            </a:r>
            <a:endParaRPr lang="en-US" altLang="zh-TW" sz="2400" b="1" dirty="0" smtClean="0">
              <a:solidFill>
                <a:srgbClr val="261CF6"/>
              </a:solidFill>
            </a:endParaRPr>
          </a:p>
          <a:p>
            <a:r>
              <a:rPr lang="zh-TW" altLang="en-US" sz="2400" b="1" dirty="0" smtClean="0">
                <a:solidFill>
                  <a:srgbClr val="261CF6"/>
                </a:solidFill>
              </a:rPr>
              <a:t>其中 </a:t>
            </a:r>
            <a:r>
              <a:rPr lang="zh-TW" altLang="en-US" sz="2400" b="1" dirty="0">
                <a:solidFill>
                  <a:srgbClr val="261CF6"/>
                </a:solidFill>
              </a:rPr>
              <a:t>的一至二篇文章</a:t>
            </a:r>
            <a:r>
              <a:rPr lang="zh-TW" altLang="en-US" sz="2400" b="1" dirty="0" smtClean="0">
                <a:solidFill>
                  <a:srgbClr val="261CF6"/>
                </a:solidFill>
              </a:rPr>
              <a:t>，</a:t>
            </a:r>
            <a:endParaRPr lang="en-US" altLang="zh-TW" sz="2400" b="1" dirty="0" smtClean="0">
              <a:solidFill>
                <a:srgbClr val="261CF6"/>
              </a:solidFill>
            </a:endParaRPr>
          </a:p>
          <a:p>
            <a:r>
              <a:rPr lang="zh-TW" altLang="en-US" sz="2400" b="1" dirty="0" smtClean="0">
                <a:solidFill>
                  <a:srgbClr val="261CF6"/>
                </a:solidFill>
              </a:rPr>
              <a:t> </a:t>
            </a:r>
            <a:r>
              <a:rPr lang="zh-TW" altLang="en-US" sz="2400" b="1" dirty="0">
                <a:solidFill>
                  <a:srgbClr val="261CF6"/>
                </a:solidFill>
              </a:rPr>
              <a:t>並上台進行演說</a:t>
            </a:r>
            <a:r>
              <a:rPr lang="zh-TW" altLang="en-US" sz="2400" b="1" dirty="0" smtClean="0">
                <a:solidFill>
                  <a:srgbClr val="261CF6"/>
                </a:solidFill>
              </a:rPr>
              <a:t>比 </a:t>
            </a:r>
            <a:r>
              <a:rPr lang="zh-TW" altLang="en-US" sz="2400" b="1" dirty="0">
                <a:solidFill>
                  <a:srgbClr val="261CF6"/>
                </a:solidFill>
              </a:rPr>
              <a:t>賽</a:t>
            </a:r>
            <a:r>
              <a:rPr lang="zh-TW" altLang="en-US" sz="28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2770020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bbs.hongxiu.com/pic%5C2008%5C7%5C31%5C1257131102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7849" y="306505"/>
            <a:ext cx="8243888" cy="595313"/>
          </a:xfrm>
        </p:spPr>
        <p:txBody>
          <a:bodyPr/>
          <a:lstStyle/>
          <a:p>
            <a:r>
              <a:rPr lang="zh-TW" altLang="en-US" sz="3200" b="1" dirty="0">
                <a:solidFill>
                  <a:srgbClr val="FF0000"/>
                </a:solidFill>
                <a:hlinkClick r:id="rId3" action="ppaction://hlinkfile"/>
              </a:rPr>
              <a:t>我是演說高手上台</a:t>
            </a:r>
            <a:r>
              <a:rPr lang="zh-TW" altLang="en-US" sz="3200" b="1" dirty="0" smtClean="0">
                <a:solidFill>
                  <a:srgbClr val="FF0000"/>
                </a:solidFill>
                <a:hlinkClick r:id="rId3" action="ppaction://hlinkfile"/>
              </a:rPr>
              <a:t>演講</a:t>
            </a:r>
            <a:r>
              <a:rPr lang="en-US" altLang="zh-TW" sz="3200" dirty="0" smtClean="0">
                <a:solidFill>
                  <a:srgbClr val="FF0000"/>
                </a:solidFill>
              </a:rPr>
              <a:t>_</a:t>
            </a:r>
            <a:r>
              <a:rPr lang="zh-TW" altLang="en-US" sz="3200" dirty="0" smtClean="0">
                <a:solidFill>
                  <a:srgbClr val="FF0000"/>
                </a:solidFill>
              </a:rPr>
              <a:t>自備道具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pic>
        <p:nvPicPr>
          <p:cNvPr id="156678" name="Picture 6" descr="DSCF02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679" name="Picture 7" descr="DSCF037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3808413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680" name="Picture 8" descr="DSCF036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908050"/>
            <a:ext cx="4495800" cy="337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140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bbs.hongxiu.com/pic%5C2008%5C7%5C31%5C1257131102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30300" y="307975"/>
            <a:ext cx="7546975" cy="792163"/>
          </a:xfrm>
        </p:spPr>
        <p:txBody>
          <a:bodyPr/>
          <a:lstStyle/>
          <a:p>
            <a:r>
              <a:rPr lang="en-US" altLang="zh-TW" sz="3200"/>
              <a:t>  </a:t>
            </a:r>
            <a:r>
              <a:rPr lang="zh-TW" altLang="en-US" sz="3200"/>
              <a:t>我是演說高手前十名頒獎，開心啦</a:t>
            </a:r>
            <a:r>
              <a:rPr lang="en-US" altLang="zh-TW" sz="3200"/>
              <a:t>!</a:t>
            </a:r>
          </a:p>
        </p:txBody>
      </p:sp>
      <p:pic>
        <p:nvPicPr>
          <p:cNvPr id="157700" name="Picture 4" descr="DSC049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615238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5504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bbs.hongxiu.com/pic%5C2008%5C7%5C31%5C1257131102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/>
              <a:t>教學分享交流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8488" cy="4421188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sz="2400" dirty="0">
                <a:solidFill>
                  <a:srgbClr val="000000"/>
                </a:solidFill>
              </a:rPr>
              <a:t>這本「演說高手就是我」既可當作</a:t>
            </a:r>
            <a:r>
              <a:rPr lang="zh-TW" altLang="en-US" sz="2400" dirty="0">
                <a:solidFill>
                  <a:srgbClr val="FF0000"/>
                </a:solidFill>
              </a:rPr>
              <a:t>演說的材料</a:t>
            </a:r>
            <a:r>
              <a:rPr lang="zh-TW" altLang="en-US" sz="2400" dirty="0">
                <a:solidFill>
                  <a:srgbClr val="000000"/>
                </a:solidFill>
              </a:rPr>
              <a:t>，亦可當作提</a:t>
            </a:r>
          </a:p>
          <a:p>
            <a:pPr>
              <a:buFontTx/>
              <a:buNone/>
            </a:pPr>
            <a:r>
              <a:rPr lang="zh-TW" altLang="en-US" sz="2400" dirty="0">
                <a:solidFill>
                  <a:srgbClr val="000000"/>
                </a:solidFill>
              </a:rPr>
              <a:t>升</a:t>
            </a:r>
            <a:r>
              <a:rPr lang="zh-TW" altLang="en-US" sz="2400" dirty="0">
                <a:solidFill>
                  <a:srgbClr val="FF0000"/>
                </a:solidFill>
              </a:rPr>
              <a:t>寫作能力的法寶</a:t>
            </a:r>
            <a:r>
              <a:rPr lang="zh-TW" altLang="en-US" sz="2400" dirty="0">
                <a:solidFill>
                  <a:srgbClr val="000000"/>
                </a:solidFill>
              </a:rPr>
              <a:t>，一舉兩得。</a:t>
            </a:r>
          </a:p>
          <a:p>
            <a:pPr>
              <a:buFontTx/>
              <a:buNone/>
            </a:pPr>
            <a:endParaRPr lang="zh-TW" altLang="en-US" sz="2400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zh-TW" altLang="en-US" sz="2400" dirty="0">
                <a:solidFill>
                  <a:srgbClr val="000000"/>
                </a:solidFill>
              </a:rPr>
              <a:t>只要老師肯花一點點心思，</a:t>
            </a:r>
            <a:r>
              <a:rPr lang="zh-TW" altLang="en-US" sz="2400" dirty="0">
                <a:solidFill>
                  <a:srgbClr val="FF0000"/>
                </a:solidFill>
              </a:rPr>
              <a:t>就能發現孩子的天分，孩子也能</a:t>
            </a:r>
          </a:p>
          <a:p>
            <a:pPr>
              <a:buFontTx/>
              <a:buNone/>
            </a:pPr>
            <a:r>
              <a:rPr lang="zh-TW" altLang="en-US" sz="2400" dirty="0">
                <a:solidFill>
                  <a:srgbClr val="FF0000"/>
                </a:solidFill>
              </a:rPr>
              <a:t>有勇氣去挑戰害怕的事。</a:t>
            </a:r>
          </a:p>
          <a:p>
            <a:pPr>
              <a:buFontTx/>
              <a:buNone/>
            </a:pPr>
            <a:endParaRPr lang="zh-TW" altLang="en-US" sz="2400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zh-TW" altLang="en-US" sz="2400" dirty="0">
                <a:solidFill>
                  <a:srgbClr val="000000"/>
                </a:solidFill>
              </a:rPr>
              <a:t>我們給孩子機會，在他的心靈種下一顆</a:t>
            </a:r>
            <a:r>
              <a:rPr lang="zh-TW" altLang="en-US" sz="2400" dirty="0">
                <a:solidFill>
                  <a:srgbClr val="FF0000"/>
                </a:solidFill>
              </a:rPr>
              <a:t>勇氣的種子</a:t>
            </a:r>
            <a:r>
              <a:rPr lang="zh-TW" altLang="en-US" sz="2400" dirty="0">
                <a:solidFill>
                  <a:srgbClr val="000000"/>
                </a:solidFill>
              </a:rPr>
              <a:t>，有了種</a:t>
            </a:r>
          </a:p>
          <a:p>
            <a:pPr>
              <a:buFontTx/>
              <a:buNone/>
            </a:pPr>
            <a:r>
              <a:rPr lang="zh-TW" altLang="en-US" sz="2400" dirty="0">
                <a:solidFill>
                  <a:srgbClr val="000000"/>
                </a:solidFill>
              </a:rPr>
              <a:t>子就有希望。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596694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267</Words>
  <Application>Microsoft Office PowerPoint</Application>
  <PresentationFormat>如螢幕大小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佈景主題</vt:lpstr>
      <vt:lpstr>怎樣用讀報來訓練孩子演說？</vt:lpstr>
      <vt:lpstr>我是演說高手</vt:lpstr>
      <vt:lpstr>我是演說高手</vt:lpstr>
      <vt:lpstr>我是演說高手</vt:lpstr>
      <vt:lpstr>我是演說高手</vt:lpstr>
      <vt:lpstr>我是演說高手上台演講_自備道具</vt:lpstr>
      <vt:lpstr>  我是演說高手前十名頒獎，開心啦!</vt:lpstr>
      <vt:lpstr>教學分享交流</vt:lpstr>
    </vt:vector>
  </TitlesOfParts>
  <Company>CCU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讀報進階三 :我是演說高手</dc:title>
  <dc:creator>No</dc:creator>
  <cp:lastModifiedBy>No</cp:lastModifiedBy>
  <cp:revision>8</cp:revision>
  <dcterms:created xsi:type="dcterms:W3CDTF">2016-05-30T22:04:09Z</dcterms:created>
  <dcterms:modified xsi:type="dcterms:W3CDTF">2016-06-05T14:01:36Z</dcterms:modified>
</cp:coreProperties>
</file>