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3599-A75F-46A6-86DA-E4417078732E}" type="datetimeFigureOut">
              <a:rPr lang="zh-TW" altLang="en-US" smtClean="0"/>
              <a:t>2016/6/6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77B8-B8FE-4078-B969-C7C07D64539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&#20013;&#21320;&#35712;&#22577;&#26391;&#35712;&#25991;&#31456;.MOV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24433;&#38899;/&#20013;&#21320;&#35712;&#22577;&#26391;&#35712;&#21839;&#21839;&#38988;.MO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怎樣把讀報變成</a:t>
            </a:r>
            <a:r>
              <a:rPr lang="en-US" altLang="zh-TW" b="1" dirty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TW" b="1" dirty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午休的班級經營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7484684" cy="1752600"/>
          </a:xfrm>
        </p:spPr>
        <p:txBody>
          <a:bodyPr/>
          <a:lstStyle/>
          <a:p>
            <a:endParaRPr lang="en-US" altLang="zh-TW" dirty="0" smtClean="0">
              <a:solidFill>
                <a:srgbClr val="0000CC"/>
              </a:solidFill>
            </a:endParaRPr>
          </a:p>
          <a:p>
            <a:pPr algn="ctr"/>
            <a:r>
              <a:rPr lang="zh-TW" altLang="en-US" dirty="0">
                <a:solidFill>
                  <a:srgbClr val="0000CC"/>
                </a:solidFill>
              </a:rPr>
              <a:t> </a:t>
            </a:r>
            <a:r>
              <a:rPr lang="zh-TW" altLang="en-US" dirty="0" smtClean="0">
                <a:solidFill>
                  <a:srgbClr val="0000CC"/>
                </a:solidFill>
              </a:rPr>
              <a:t>    </a:t>
            </a:r>
            <a:r>
              <a:rPr lang="zh-TW" altLang="en-US" b="1" dirty="0" smtClean="0">
                <a:solidFill>
                  <a:srgbClr val="0000CC"/>
                </a:solidFill>
              </a:rPr>
              <a:t>信心、毅力、勇氣若三者具備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algn="ctr"/>
            <a:r>
              <a:rPr lang="zh-TW" altLang="en-US" b="1" dirty="0">
                <a:solidFill>
                  <a:srgbClr val="0000CC"/>
                </a:solidFill>
              </a:rPr>
              <a:t> </a:t>
            </a:r>
            <a:r>
              <a:rPr lang="zh-TW" altLang="en-US" b="1" dirty="0" smtClean="0">
                <a:solidFill>
                  <a:srgbClr val="0000CC"/>
                </a:solidFill>
              </a:rPr>
              <a:t>       則天下沒有做不成的事。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3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午休讀報安眠曲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dirty="0" smtClean="0"/>
              <a:t>一、緣起：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一位教育部官員的小學回憶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潔牙完到午休鐘聲之間小朋友總是姍姍回座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dirty="0" smtClean="0"/>
              <a:t>二、上台時間：午休前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09510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午休讀報安眠曲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方法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兩人一組選兩份同樣的報紙，從報紙中選擇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想和同學分享的文章。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列出上台的日期。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下課練習朗讀。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根據文章設計三個問題。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自備獎品。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098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好忙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下課時間練習讀報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18312" cy="494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86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中午了，輪到我們上台分享讀報了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4" y="2852936"/>
            <a:ext cx="5130147" cy="384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724" y="1398712"/>
            <a:ext cx="5107316" cy="38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36096" y="5537533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CC"/>
                </a:solidFill>
                <a:hlinkClick r:id="rId5" action="ppaction://hlinkfile"/>
              </a:rPr>
              <a:t>朗讀前可先來一段對白或表演</a:t>
            </a:r>
            <a:endParaRPr lang="zh-TW" alt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  <a:hlinkClick r:id="rId3" action="ppaction://hlinkfile"/>
              </a:rPr>
              <a:t>問問題</a:t>
            </a:r>
            <a:r>
              <a:rPr lang="en-US" altLang="zh-TW" b="1" dirty="0" smtClean="0">
                <a:solidFill>
                  <a:srgbClr val="FF0000"/>
                </a:solidFill>
                <a:latin typeface="+mn-ea"/>
                <a:ea typeface="+mn-ea"/>
              </a:rPr>
              <a:t>_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搶答得獎品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291531" cy="39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339" y="2636912"/>
            <a:ext cx="3739661" cy="382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jps.cyc.edu.tw/computer/ppt/l7/brain_practice07/07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6"/>
            <a:ext cx="9144000" cy="68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n-ea"/>
                <a:ea typeface="+mn-ea"/>
              </a:rPr>
              <a:t>讀報安眠曲的好處</a:t>
            </a:r>
            <a:endParaRPr lang="zh-TW" altLang="en-US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1.</a:t>
            </a:r>
            <a:r>
              <a:rPr lang="zh-TW" altLang="en-US" b="1" dirty="0" smtClean="0">
                <a:solidFill>
                  <a:srgbClr val="0000CC"/>
                </a:solidFill>
              </a:rPr>
              <a:t>可以當成綜合課的成績。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2.</a:t>
            </a:r>
            <a:r>
              <a:rPr lang="zh-TW" altLang="en-US" b="1" dirty="0" smtClean="0">
                <a:solidFill>
                  <a:srgbClr val="0000CC"/>
                </a:solidFill>
              </a:rPr>
              <a:t>午休很快回座。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3.</a:t>
            </a:r>
            <a:r>
              <a:rPr lang="zh-TW" altLang="en-US" b="1" dirty="0" smtClean="0">
                <a:solidFill>
                  <a:srgbClr val="0000CC"/>
                </a:solidFill>
              </a:rPr>
              <a:t>活動結束很快進入午休。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3.</a:t>
            </a:r>
            <a:r>
              <a:rPr lang="zh-TW" altLang="en-US" b="1" dirty="0" smtClean="0">
                <a:solidFill>
                  <a:srgbClr val="0000CC"/>
                </a:solidFill>
              </a:rPr>
              <a:t>花的時間少。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4.</a:t>
            </a:r>
            <a:r>
              <a:rPr lang="zh-TW" altLang="en-US" b="1" dirty="0" smtClean="0">
                <a:solidFill>
                  <a:srgbClr val="0000CC"/>
                </a:solidFill>
              </a:rPr>
              <a:t>互相觀摩學習。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把舞台給孩子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老師罵的愈少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TW" altLang="en-US" sz="2800" b="1" dirty="0" smtClean="0">
                <a:solidFill>
                  <a:srgbClr val="7030A0"/>
                </a:solidFill>
              </a:rPr>
              <a:t>孩子能力會愈來愈好</a:t>
            </a:r>
            <a:endParaRPr lang="en-US" altLang="zh-TW" sz="2800" b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64</TotalTime>
  <Words>216</Words>
  <Application>Microsoft Office PowerPoint</Application>
  <PresentationFormat>如螢幕大小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龍騰四海</vt:lpstr>
      <vt:lpstr>怎樣把讀報變成 午休的班級經營</vt:lpstr>
      <vt:lpstr>午休讀報安眠曲</vt:lpstr>
      <vt:lpstr>午休讀報安眠曲</vt:lpstr>
      <vt:lpstr>好忙_下課時間練習讀報</vt:lpstr>
      <vt:lpstr>中午了，輪到我們上台分享讀報了</vt:lpstr>
      <vt:lpstr>問問題_搶答得獎品</vt:lpstr>
      <vt:lpstr>讀報安眠曲的好處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午休讀報安眠曲</dc:title>
  <dc:creator>No</dc:creator>
  <cp:lastModifiedBy>No</cp:lastModifiedBy>
  <cp:revision>10</cp:revision>
  <dcterms:created xsi:type="dcterms:W3CDTF">2016-05-22T06:07:19Z</dcterms:created>
  <dcterms:modified xsi:type="dcterms:W3CDTF">2016-06-06T15:33:52Z</dcterms:modified>
</cp:coreProperties>
</file>