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C0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0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10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1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50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03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1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06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64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23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31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6A67-5610-4D34-92C2-2B0387D2D9B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1BA0-A7C7-4624-B2E6-13D2ACED9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7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word/&#35712;&#22577;&#35352;&#37636;&#31807;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如何養成天天讀報的好習慣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 怎麼樣讓孩子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   天天和國語日報當好朋友呢？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怎麼樣讓孩子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天天都能讀報呢？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掃描0040"/>
          <p:cNvPicPr>
            <a:picLocks noChangeAspect="1" noChangeArrowheads="1"/>
          </p:cNvPicPr>
          <p:nvPr/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6553200" cy="64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235825" y="908050"/>
            <a:ext cx="16446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00"/>
                </a:solidFill>
                <a:latin typeface="Tahoma" pitchFamily="34" charset="0"/>
              </a:rPr>
              <a:t>看到這則讀報記錄簿上的心得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00"/>
                </a:solidFill>
                <a:latin typeface="Tahoma" pitchFamily="34" charset="0"/>
              </a:rPr>
              <a:t>就像看到</a:t>
            </a:r>
            <a:r>
              <a:rPr lang="zh-TW" altLang="en-US" sz="2400" b="1">
                <a:solidFill>
                  <a:srgbClr val="FF0000"/>
                </a:solidFill>
                <a:latin typeface="Tahoma" pitchFamily="34" charset="0"/>
              </a:rPr>
              <a:t>走過的足跡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00"/>
                </a:solidFill>
                <a:latin typeface="Tahoma" pitchFamily="34" charset="0"/>
              </a:rPr>
              <a:t>當然老師也改了好幾百篇心得呢</a:t>
            </a:r>
          </a:p>
        </p:txBody>
      </p:sp>
    </p:spTree>
    <p:extLst>
      <p:ext uri="{BB962C8B-B14F-4D97-AF65-F5344CB8AC3E}">
        <p14:creationId xmlns:p14="http://schemas.microsoft.com/office/powerpoint/2010/main" val="83722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擁「報」紀錄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093" y="1268760"/>
            <a:ext cx="8435975" cy="4852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b="1" dirty="0" smtClean="0">
                <a:solidFill>
                  <a:srgbClr val="EC04AF"/>
                </a:solidFill>
              </a:rPr>
              <a:t>（三）教學分享交流</a:t>
            </a:r>
          </a:p>
          <a:p>
            <a:pPr algn="ctr"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1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每天讀報每天記錄。</a:t>
            </a:r>
          </a:p>
          <a:p>
            <a:pPr algn="ctr"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2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老師可以掌握學生讀報情形。</a:t>
            </a:r>
          </a:p>
          <a:p>
            <a:pPr algn="ctr"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3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變化讀報紀錄內容讓孩子有新鮮感</a:t>
            </a:r>
          </a:p>
          <a:p>
            <a:pPr algn="ctr"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4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適時給於學生回饋，鼓勵</a:t>
            </a:r>
          </a:p>
          <a:p>
            <a:pPr algn="ctr"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5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訂定獎勵辦法</a:t>
            </a:r>
          </a:p>
          <a:p>
            <a:pPr algn="ctr"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6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培養閱讀的好習慣</a:t>
            </a:r>
            <a:endParaRPr lang="en-US" altLang="zh-TW" sz="2800" b="1" dirty="0" smtClean="0">
              <a:solidFill>
                <a:srgbClr val="0000CC"/>
              </a:solidFill>
            </a:endParaRPr>
          </a:p>
          <a:p>
            <a:pPr algn="ctr" eaLnBrk="1" hangingPunct="1">
              <a:buFontTx/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           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因為信，所以     甘願做    歡喜受</a:t>
            </a:r>
          </a:p>
        </p:txBody>
      </p:sp>
    </p:spTree>
    <p:extLst>
      <p:ext uri="{BB962C8B-B14F-4D97-AF65-F5344CB8AC3E}">
        <p14:creationId xmlns:p14="http://schemas.microsoft.com/office/powerpoint/2010/main" val="16117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161337" cy="725488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effectLst/>
              </a:rPr>
              <a:t>孩子的心聲</a:t>
            </a:r>
            <a:r>
              <a:rPr lang="en-US" altLang="zh-TW" sz="4000" smtClean="0">
                <a:effectLst/>
              </a:rPr>
              <a:t>_</a:t>
            </a:r>
            <a:r>
              <a:rPr lang="zh-TW" altLang="en-US" sz="4000" smtClean="0">
                <a:solidFill>
                  <a:srgbClr val="FF0000"/>
                </a:solidFill>
                <a:effectLst/>
              </a:rPr>
              <a:t>老師的安慰</a:t>
            </a:r>
          </a:p>
        </p:txBody>
      </p:sp>
      <p:pic>
        <p:nvPicPr>
          <p:cNvPr id="41987" name="Picture 3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13567" r="8311" b="2216"/>
          <a:stretch>
            <a:fillRect/>
          </a:stretch>
        </p:blipFill>
        <p:spPr bwMode="auto">
          <a:xfrm>
            <a:off x="971550" y="1125538"/>
            <a:ext cx="67691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15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32775" cy="7254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擁「報」紀錄簿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5032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0000CC"/>
                </a:solidFill>
              </a:rPr>
              <a:t>  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一、讀報紀錄簿：養成習慣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00"/>
                </a:solidFill>
              </a:rPr>
              <a:t>（一）教學準備</a:t>
            </a:r>
          </a:p>
          <a:p>
            <a:pPr eaLnBrk="1" hangingPunct="1">
              <a:buFontTx/>
              <a:buNone/>
            </a:pPr>
            <a:r>
              <a:rPr lang="zh-TW" altLang="en-US" sz="2000" b="1" dirty="0" smtClean="0">
                <a:solidFill>
                  <a:srgbClr val="000000"/>
                </a:solidFill>
              </a:rPr>
              <a:t>  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）首先準備一本空白的作業簿。</a:t>
            </a:r>
            <a:r>
              <a:rPr lang="zh-TW" altLang="en-US" sz="2000" b="1" dirty="0" smtClean="0">
                <a:solidFill>
                  <a:srgbClr val="CC0000"/>
                </a:solidFill>
              </a:rPr>
              <a:t>（學生設計封面）</a:t>
            </a:r>
          </a:p>
          <a:p>
            <a:pPr eaLnBrk="1" hangingPunct="1">
              <a:buFontTx/>
              <a:buNone/>
            </a:pPr>
            <a:r>
              <a:rPr lang="zh-TW" altLang="en-US" sz="24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338455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3529013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4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/>
          <a:stretch>
            <a:fillRect/>
          </a:stretch>
        </p:blipFill>
        <p:spPr>
          <a:xfrm>
            <a:off x="0" y="260648"/>
            <a:ext cx="6624637" cy="646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8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447"/>
              </p:ext>
            </p:extLst>
          </p:nvPr>
        </p:nvGraphicFramePr>
        <p:xfrm>
          <a:off x="6516216" y="260648"/>
          <a:ext cx="2448397" cy="5760169"/>
        </p:xfrm>
        <a:graphic>
          <a:graphicData uri="http://schemas.openxmlformats.org/drawingml/2006/table">
            <a:tbl>
              <a:tblPr/>
              <a:tblGrid>
                <a:gridCol w="2448397"/>
              </a:tblGrid>
              <a:tr h="5760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（二）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教學活動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適用時機：每日回家紀錄。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剛開始在校寫老師指導。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在作業簿上寫上要記錄的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讀報日期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閱讀的版面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閱讀的篇名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進行讀報寫作的紀錄。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078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掃描0039"/>
          <p:cNvPicPr>
            <a:picLocks noChangeAspect="1" noChangeArrowheads="1"/>
          </p:cNvPicPr>
          <p:nvPr/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"/>
          <a:stretch>
            <a:fillRect/>
          </a:stretch>
        </p:blipFill>
        <p:spPr bwMode="auto">
          <a:xfrm>
            <a:off x="611188" y="333375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530384" y="2780928"/>
            <a:ext cx="146208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Tahoma" pitchFamily="34" charset="0"/>
              </a:rPr>
              <a:t>從報紙中找出十句嘉言美句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Tahoma" pitchFamily="34" charset="0"/>
              </a:rPr>
              <a:t>寫在讀報記錄簿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027988" y="2834852"/>
            <a:ext cx="6111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 dirty="0">
                <a:latin typeface="Tahoma" pitchFamily="34" charset="0"/>
              </a:rPr>
              <a:t>換一下新口味</a:t>
            </a:r>
          </a:p>
        </p:txBody>
      </p:sp>
      <p:graphicFrame>
        <p:nvGraphicFramePr>
          <p:cNvPr id="3482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22615"/>
              </p:ext>
            </p:extLst>
          </p:nvPr>
        </p:nvGraphicFramePr>
        <p:xfrm>
          <a:off x="6948264" y="549275"/>
          <a:ext cx="1729011" cy="1981200"/>
        </p:xfrm>
        <a:graphic>
          <a:graphicData uri="http://schemas.openxmlformats.org/drawingml/2006/table">
            <a:tbl>
              <a:tblPr/>
              <a:tblGrid>
                <a:gridCol w="1729011"/>
              </a:tblGrid>
              <a:tr h="1799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（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紀錄的內容並不是一成不變的，變換不同的菜單。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81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掃描0042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b="13792"/>
          <a:stretch>
            <a:fillRect/>
          </a:stretch>
        </p:blipFill>
        <p:spPr bwMode="auto">
          <a:xfrm>
            <a:off x="1447800" y="228600"/>
            <a:ext cx="5410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164388" y="1196975"/>
            <a:ext cx="5492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latin typeface="Tahoma" pitchFamily="34" charset="0"/>
              </a:rPr>
              <a:t>讀報給家長聽，並找出四字語詞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740650" y="1125538"/>
            <a:ext cx="611188" cy="2514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>
                <a:solidFill>
                  <a:srgbClr val="FF0000"/>
                </a:solidFill>
                <a:latin typeface="Tahoma" pitchFamily="34" charset="0"/>
              </a:rPr>
              <a:t>和家長來互動</a:t>
            </a:r>
          </a:p>
        </p:txBody>
      </p:sp>
    </p:spTree>
    <p:extLst>
      <p:ext uri="{BB962C8B-B14F-4D97-AF65-F5344CB8AC3E}">
        <p14:creationId xmlns:p14="http://schemas.microsoft.com/office/powerpoint/2010/main" val="2499701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掃描0038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6096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89750" y="1066800"/>
            <a:ext cx="1644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FF0000"/>
                </a:solidFill>
                <a:latin typeface="Tahoma" pitchFamily="34" charset="0"/>
              </a:rPr>
              <a:t>換個方式寫讀報記錄簿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latin typeface="Tahoma" pitchFamily="34" charset="0"/>
              </a:rPr>
              <a:t>剪報寫心得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latin typeface="Tahoma" pitchFamily="34" charset="0"/>
              </a:rPr>
              <a:t>創意不斷孩子永遠有新鮮感</a:t>
            </a:r>
          </a:p>
        </p:txBody>
      </p:sp>
    </p:spTree>
    <p:extLst>
      <p:ext uri="{BB962C8B-B14F-4D97-AF65-F5344CB8AC3E}">
        <p14:creationId xmlns:p14="http://schemas.microsoft.com/office/powerpoint/2010/main" val="2278105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>
            <a:fillRect/>
          </a:stretch>
        </p:blipFill>
        <p:spPr bwMode="auto">
          <a:xfrm>
            <a:off x="395288" y="549275"/>
            <a:ext cx="6913562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524750" y="10525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451725" y="765175"/>
            <a:ext cx="1096963" cy="525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FF0000"/>
                </a:solidFill>
                <a:latin typeface="Tahoma" pitchFamily="34" charset="0"/>
              </a:rPr>
              <a:t>熟能生巧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00"/>
                </a:solidFill>
                <a:latin typeface="Tahoma" pitchFamily="34" charset="0"/>
              </a:rPr>
              <a:t>寫出大意和心得，老師要鍥而不捨</a:t>
            </a:r>
          </a:p>
        </p:txBody>
      </p:sp>
    </p:spTree>
    <p:extLst>
      <p:ext uri="{BB962C8B-B14F-4D97-AF65-F5344CB8AC3E}">
        <p14:creationId xmlns:p14="http://schemas.microsoft.com/office/powerpoint/2010/main" val="2831623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199438" y="1052513"/>
            <a:ext cx="5492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875667" y="666422"/>
            <a:ext cx="1107996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Tahoma" pitchFamily="34" charset="0"/>
              </a:rPr>
              <a:t>播種  辛勤灌溉  就會含笑</a:t>
            </a:r>
            <a:r>
              <a:rPr lang="zh-TW" altLang="en-US" sz="2400" b="1" dirty="0" smtClean="0">
                <a:solidFill>
                  <a:srgbClr val="FF0000"/>
                </a:solidFill>
                <a:latin typeface="Tahoma" pitchFamily="34" charset="0"/>
              </a:rPr>
              <a:t>收割</a:t>
            </a:r>
            <a:endParaRPr lang="en-US" altLang="zh-TW" sz="24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Tahoma" pitchFamily="34" charset="0"/>
                <a:hlinkClick r:id="rId4" action="ppaction://hlinkfile"/>
              </a:rPr>
              <a:t>其他的創意讀報紀錄</a:t>
            </a:r>
            <a:endParaRPr lang="zh-TW" altLang="en-US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gps.tyc.edu.tw/information/impress/1-3/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21909"/>
            <a:ext cx="9121838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78352" cy="52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3528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   二、天天讀報的小撇步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_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寫在聯絡簿上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335</Words>
  <Application>Microsoft Office PowerPoint</Application>
  <PresentationFormat>如螢幕大小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如何養成天天讀報的好習慣</vt:lpstr>
      <vt:lpstr>擁「報」紀錄簿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擁「報」紀錄</vt:lpstr>
      <vt:lpstr>孩子的心聲_老師的安慰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如何養成天天讀報的好習慣</dc:title>
  <dc:creator>No</dc:creator>
  <cp:lastModifiedBy>No</cp:lastModifiedBy>
  <cp:revision>8</cp:revision>
  <dcterms:created xsi:type="dcterms:W3CDTF">2016-05-29T02:43:00Z</dcterms:created>
  <dcterms:modified xsi:type="dcterms:W3CDTF">2016-06-06T15:50:16Z</dcterms:modified>
</cp:coreProperties>
</file>