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6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1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37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64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9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4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16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0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63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34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A9B1-03B5-4CE5-8D57-E4F78E88756F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EF32-DAD2-48E1-BE97-2A5619C75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03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word/2011&#35712;&#22577;&#25945;&#32946;&#23526;&#39511;&#29677;-&#20837;&#36984;&#36890;&#30693;&#23478;&#38263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26700;&#38754;\1050606&#36942;&#28317;&#22283;&#23567;\&#24433;&#38899;\goodmoring-readnewspaper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怎樣讓孩子能順利進行天天讀報？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3600" b="1" dirty="0" smtClean="0">
                <a:solidFill>
                  <a:srgbClr val="0000CC"/>
                </a:solidFill>
              </a:rPr>
              <a:t> 一、擁「報」家長</a:t>
            </a: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</a:p>
          <a:p>
            <a:pPr algn="ctr" eaLnBrk="1" hangingPunct="1">
              <a:buFontTx/>
              <a:buNone/>
            </a:pPr>
            <a:endParaRPr lang="en-US" altLang="zh-TW" sz="36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寫一封「</a:t>
            </a:r>
            <a:r>
              <a:rPr lang="zh-TW" altLang="en-US" sz="36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讀報通知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」的信</a:t>
            </a:r>
          </a:p>
          <a:p>
            <a:pPr eaLnBrk="1" hangingPunct="1">
              <a:buFontTx/>
              <a:buNone/>
            </a:pPr>
            <a:endParaRPr lang="en-US" altLang="zh-TW" sz="36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94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二、報 紙 來 源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zh-TW" altLang="en-US" b="1" dirty="0" smtClean="0"/>
              <a:t>老師提供訂一個月輪流看</a:t>
            </a:r>
          </a:p>
          <a:p>
            <a:r>
              <a:rPr lang="zh-TW" altLang="en-US" b="1" dirty="0" smtClean="0"/>
              <a:t>參加讀報實驗班，國語日報社提供免費</a:t>
            </a:r>
          </a:p>
          <a:p>
            <a:r>
              <a:rPr lang="zh-TW" altLang="en-US" b="1" dirty="0" smtClean="0"/>
              <a:t>開學初收錢</a:t>
            </a:r>
            <a:r>
              <a:rPr lang="en-US" altLang="zh-TW" b="1" dirty="0" smtClean="0"/>
              <a:t>10-20</a:t>
            </a:r>
            <a:r>
              <a:rPr lang="zh-TW" altLang="en-US" b="1" dirty="0" smtClean="0"/>
              <a:t>元</a:t>
            </a:r>
          </a:p>
          <a:p>
            <a:r>
              <a:rPr lang="zh-TW" altLang="en-US" b="1" dirty="0" smtClean="0"/>
              <a:t>善用學校回收的舊報紙         </a:t>
            </a:r>
            <a:r>
              <a:rPr lang="zh-TW" altLang="en-US" dirty="0" smtClean="0"/>
              <a:t>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76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664"/>
            <a:ext cx="8280400" cy="108441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CC0000"/>
                </a:solidFill>
              </a:rPr>
              <a:t>三擁「報」早安</a:t>
            </a:r>
            <a:r>
              <a:rPr lang="en-US" altLang="zh-TW" sz="2800" b="1" dirty="0" smtClean="0">
                <a:solidFill>
                  <a:srgbClr val="CC0000"/>
                </a:solidFill>
              </a:rPr>
              <a:t>-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從每天踏進教室的那一刻開始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84168" y="1813992"/>
            <a:ext cx="2736303" cy="44561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TW" altLang="en-US" dirty="0" smtClean="0"/>
              <a:t>（一）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準備事項</a:t>
            </a:r>
          </a:p>
          <a:p>
            <a:pPr eaLnBrk="1" hangingPunct="1">
              <a:buFontTx/>
              <a:buNone/>
            </a:pPr>
            <a:r>
              <a:rPr kumimoji="0"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首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先準備全班</a:t>
            </a: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份數不同日期</a:t>
            </a: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的報紙。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在報紙右上角</a:t>
            </a: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貼上全班座號</a:t>
            </a: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的貼條。</a:t>
            </a:r>
          </a:p>
          <a:p>
            <a:pPr eaLnBrk="1" hangingPunct="1"/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8864"/>
          <a:stretch>
            <a:fillRect/>
          </a:stretch>
        </p:blipFill>
        <p:spPr bwMode="auto">
          <a:xfrm>
            <a:off x="255826" y="1844824"/>
            <a:ext cx="5688012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6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681575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放學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前將</a:t>
            </a: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報紙發下，放在孩子桌上</a:t>
            </a:r>
            <a:endParaRPr lang="zh-TW" altLang="en-US" sz="3600" b="1" dirty="0" smtClean="0">
              <a:solidFill>
                <a:srgbClr val="0000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1017"/>
            <a:ext cx="6984776" cy="506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43887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CC0000"/>
                </a:solidFill>
              </a:rPr>
              <a:t>     擁   「報」  早     安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879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/>
              <a:t>    3</a:t>
            </a:r>
            <a:r>
              <a:rPr lang="zh-TW" altLang="en-US" dirty="0" smtClean="0">
                <a:solidFill>
                  <a:srgbClr val="000000"/>
                </a:solidFill>
              </a:rPr>
              <a:t>走進教室</a:t>
            </a:r>
            <a:r>
              <a:rPr lang="zh-TW" altLang="en-US" dirty="0" smtClean="0">
                <a:solidFill>
                  <a:srgbClr val="000000"/>
                </a:solidFill>
                <a:hlinkClick r:id="rId3" action="ppaction://hlinkfile"/>
              </a:rPr>
              <a:t>安靜讀報</a:t>
            </a:r>
            <a:endParaRPr lang="zh-TW" alt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73" y="2610272"/>
            <a:ext cx="35083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擁「報」早安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59343"/>
            <a:ext cx="7920037" cy="4681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3333FF"/>
                </a:solidFill>
              </a:rPr>
              <a:t>（二）教學步驟：</a:t>
            </a:r>
          </a:p>
          <a:p>
            <a:pPr eaLnBrk="1" hangingPunct="1"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</a:rPr>
              <a:t>   </a:t>
            </a:r>
            <a:r>
              <a:rPr lang="en-US" altLang="zh-TW" sz="2800" b="1" dirty="0" smtClean="0">
                <a:solidFill>
                  <a:srgbClr val="CC0000"/>
                </a:solidFill>
              </a:rPr>
              <a:t>1.</a:t>
            </a:r>
            <a:r>
              <a:rPr lang="zh-TW" altLang="en-US" sz="2800" b="1" dirty="0" smtClean="0">
                <a:solidFill>
                  <a:srgbClr val="CC0000"/>
                </a:solidFill>
              </a:rPr>
              <a:t>告訴孩子晨間讀報的規定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</a:rPr>
              <a:t>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）一進教室開始閱報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）不能在教室走動聊天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）早餐盡量在家裡吃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）吃早餐者吃完才能閱報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）被登記者的處罰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）老師一起參與</a:t>
            </a:r>
          </a:p>
          <a:p>
            <a:pPr eaLnBrk="1" hangingPunct="1">
              <a:buFontTx/>
              <a:buNone/>
            </a:pP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7509"/>
          <a:stretch>
            <a:fillRect/>
          </a:stretch>
        </p:blipFill>
        <p:spPr bwMode="auto">
          <a:xfrm>
            <a:off x="5548249" y="1700808"/>
            <a:ext cx="3289622" cy="469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怎樣讓孩子確實老實讀報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solidFill>
                  <a:srgbClr val="0000CC"/>
                </a:solidFill>
              </a:rPr>
              <a:t>    </a:t>
            </a:r>
            <a:r>
              <a:rPr lang="en-US" altLang="zh-TW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每人一本佳言美句本（國語直行作業簿）</a:t>
            </a:r>
          </a:p>
          <a:p>
            <a:pPr eaLnBrk="1" hangingPunct="1">
              <a:buFontTx/>
              <a:buNone/>
            </a:pPr>
            <a:endParaRPr lang="zh-TW" altLang="en-US" dirty="0" smtClean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67188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0322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6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43887" cy="725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0000CC"/>
                </a:solidFill>
                <a:latin typeface="+mj-ea"/>
              </a:rPr>
              <a:t>一邊讀一邊抄</a:t>
            </a:r>
            <a:r>
              <a:rPr lang="en-US" altLang="zh-TW" sz="3600" b="1" dirty="0" smtClean="0">
                <a:solidFill>
                  <a:srgbClr val="0000CC"/>
                </a:solidFill>
                <a:latin typeface="+mj-ea"/>
              </a:rPr>
              <a:t>_</a:t>
            </a:r>
            <a:r>
              <a:rPr lang="zh-TW" altLang="en-US" sz="3600" b="1" dirty="0" smtClean="0">
                <a:solidFill>
                  <a:srgbClr val="0000CC"/>
                </a:solidFill>
                <a:latin typeface="+mj-ea"/>
              </a:rPr>
              <a:t>報紙的佳言美句</a:t>
            </a:r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8777894" cy="5472608"/>
          </a:xfrm>
        </p:spPr>
      </p:pic>
    </p:spTree>
    <p:extLst>
      <p:ext uri="{BB962C8B-B14F-4D97-AF65-F5344CB8AC3E}">
        <p14:creationId xmlns:p14="http://schemas.microsoft.com/office/powerpoint/2010/main" val="22994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>
                <a:solidFill>
                  <a:srgbClr val="CC0000"/>
                </a:solidFill>
              </a:rPr>
              <a:t>擁「報」早安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17651"/>
            <a:ext cx="8064251" cy="44561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（三）教學分享交流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安靜取代喧嘩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靜心功夫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嘉言美句本，將喜歡的句子抄下，日日</a:t>
            </a: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看，日日抄，日積月累，就像在拜師學</a:t>
            </a: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武功，累積語文能力功夫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一滴水一滴水慢慢加會變成一桶水</a:t>
            </a: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/>
              <a:t> </a:t>
            </a:r>
          </a:p>
        </p:txBody>
      </p:sp>
      <p:pic>
        <p:nvPicPr>
          <p:cNvPr id="23557" name="Picture 5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14" y="5415324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336</Words>
  <Application>Microsoft Office PowerPoint</Application>
  <PresentationFormat>如螢幕大小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    怎樣讓孩子能順利進行天天讀報？</vt:lpstr>
      <vt:lpstr>二、報 紙 來 源 </vt:lpstr>
      <vt:lpstr>三擁「報」早安-從每天踏進教室的那一刻開始</vt:lpstr>
      <vt:lpstr>3.每天放學前將報紙發下，放在孩子桌上</vt:lpstr>
      <vt:lpstr>     擁   「報」  早     安</vt:lpstr>
      <vt:lpstr>擁「報」早安</vt:lpstr>
      <vt:lpstr>怎樣讓孩子確實老實讀報 </vt:lpstr>
      <vt:lpstr>一邊讀一邊抄_報紙的佳言美句</vt:lpstr>
      <vt:lpstr>擁「報」早安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怎樣讓孩子能順利進行天天讀報</dc:title>
  <dc:creator>No</dc:creator>
  <cp:lastModifiedBy>No</cp:lastModifiedBy>
  <cp:revision>6</cp:revision>
  <dcterms:created xsi:type="dcterms:W3CDTF">2016-05-30T15:00:10Z</dcterms:created>
  <dcterms:modified xsi:type="dcterms:W3CDTF">2016-06-06T15:17:05Z</dcterms:modified>
</cp:coreProperties>
</file>